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14AD"/>
    <a:srgbClr val="9CC3FA"/>
    <a:srgbClr val="F8F6FF"/>
    <a:srgbClr val="CC99CC"/>
    <a:srgbClr val="33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618" autoAdjust="0"/>
    <p:restoredTop sz="94660"/>
  </p:normalViewPr>
  <p:slideViewPr>
    <p:cSldViewPr snapToGrid="0">
      <p:cViewPr>
        <p:scale>
          <a:sx n="96" d="100"/>
          <a:sy n="96" d="100"/>
        </p:scale>
        <p:origin x="-1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powyżej po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3"/>
            <a:ext cx="642097" cy="6141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3"/>
            <a:ext cx="91440" cy="6141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3"/>
            <a:ext cx="685800" cy="6141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 z 2 obraz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elementy zawartości, góra i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51BCA82-D814-F843-85C0-BF6E5BBB2394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1193593-1D13-F546-815E-B7C5D326F30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85750" y="4624917"/>
            <a:ext cx="8572500" cy="2053166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/>
          <a:p>
            <a:pPr algn="ctr"/>
            <a:r>
              <a:rPr lang="pl-PL" sz="3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Georgia"/>
              </a:rPr>
              <a:t>Przykłady graniastosłupów</a:t>
            </a:r>
            <a:endParaRPr lang="pl-PL" sz="3200" dirty="0">
              <a:solidFill>
                <a:srgbClr val="FFFFFF"/>
              </a:solidFill>
            </a:endParaRPr>
          </a:p>
        </p:txBody>
      </p:sp>
      <p:pic>
        <p:nvPicPr>
          <p:cNvPr id="9" name="Symbol zastępczy obrazu 8" descr="MP900399539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26" r="9626"/>
          <a:stretch>
            <a:fillRect/>
          </a:stretch>
        </p:blipFill>
        <p:spPr/>
      </p:pic>
      <p:pic>
        <p:nvPicPr>
          <p:cNvPr id="1027" name="Picture 3" descr="C:\Users\Ania\AppData\Local\Microsoft\Windows\Temporary Internet Files\Content.IE5\SI614T7F\MP900438800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75" t="2850" r="11475"/>
          <a:stretch/>
        </p:blipFill>
        <p:spPr bwMode="auto">
          <a:xfrm>
            <a:off x="4627298" y="2374660"/>
            <a:ext cx="2056433" cy="205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61"/>
          <p:cNvGrpSpPr/>
          <p:nvPr/>
        </p:nvGrpSpPr>
        <p:grpSpPr bwMode="auto">
          <a:xfrm>
            <a:off x="6876815" y="1439041"/>
            <a:ext cx="1910018" cy="761562"/>
            <a:chOff x="0" y="0"/>
            <a:chExt cx="4070" cy="1620"/>
          </a:xfrm>
        </p:grpSpPr>
        <p:cxnSp>
          <p:nvCxnSpPr>
            <p:cNvPr id="45" name="Line 62"/>
            <p:cNvCxnSpPr/>
            <p:nvPr/>
          </p:nvCxnSpPr>
          <p:spPr bwMode="auto">
            <a:xfrm>
              <a:off x="3520" y="0"/>
              <a:ext cx="550" cy="1080"/>
            </a:xfrm>
            <a:prstGeom prst="line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46" name="Group 63"/>
            <p:cNvGrpSpPr>
              <a:grpSpLocks/>
            </p:cNvGrpSpPr>
            <p:nvPr/>
          </p:nvGrpSpPr>
          <p:grpSpPr bwMode="auto">
            <a:xfrm>
              <a:off x="0" y="0"/>
              <a:ext cx="4070" cy="1620"/>
              <a:chOff x="0" y="0"/>
              <a:chExt cx="4070" cy="1620"/>
            </a:xfrm>
          </p:grpSpPr>
          <p:cxnSp>
            <p:nvCxnSpPr>
              <p:cNvPr id="47" name="Line 64"/>
              <p:cNvCxnSpPr/>
              <p:nvPr/>
            </p:nvCxnSpPr>
            <p:spPr bwMode="auto">
              <a:xfrm>
                <a:off x="2420" y="0"/>
                <a:ext cx="1100" cy="0"/>
              </a:xfrm>
              <a:prstGeom prst="line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grpSp>
            <p:nvGrpSpPr>
              <p:cNvPr id="48" name="Group 65"/>
              <p:cNvGrpSpPr>
                <a:grpSpLocks/>
              </p:cNvGrpSpPr>
              <p:nvPr/>
            </p:nvGrpSpPr>
            <p:grpSpPr bwMode="auto">
              <a:xfrm>
                <a:off x="0" y="0"/>
                <a:ext cx="4070" cy="1620"/>
                <a:chOff x="0" y="0"/>
                <a:chExt cx="4070" cy="1620"/>
              </a:xfrm>
            </p:grpSpPr>
            <p:cxnSp>
              <p:nvCxnSpPr>
                <p:cNvPr id="49" name="Line 66"/>
                <p:cNvCxnSpPr/>
                <p:nvPr/>
              </p:nvCxnSpPr>
              <p:spPr bwMode="auto">
                <a:xfrm flipV="1">
                  <a:off x="2200" y="1080"/>
                  <a:ext cx="1870" cy="540"/>
                </a:xfrm>
                <a:prstGeom prst="line">
                  <a:avLst/>
                </a:prstGeom>
                <a:noFill/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grpSp>
              <p:nvGrpSpPr>
                <p:cNvPr id="50" name="Group 6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070" cy="1620"/>
                  <a:chOff x="0" y="0"/>
                  <a:chExt cx="4070" cy="1620"/>
                </a:xfrm>
              </p:grpSpPr>
              <p:cxnSp>
                <p:nvCxnSpPr>
                  <p:cNvPr id="51" name="Line 68"/>
                  <p:cNvCxnSpPr/>
                  <p:nvPr/>
                </p:nvCxnSpPr>
                <p:spPr bwMode="auto">
                  <a:xfrm flipV="1">
                    <a:off x="5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52" name="Line 69"/>
                  <p:cNvCxnSpPr/>
                  <p:nvPr/>
                </p:nvCxnSpPr>
                <p:spPr bwMode="auto">
                  <a:xfrm flipV="1">
                    <a:off x="16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53" name="Line 70"/>
                  <p:cNvCxnSpPr/>
                  <p:nvPr/>
                </p:nvCxnSpPr>
                <p:spPr bwMode="auto">
                  <a:xfrm flipV="1">
                    <a:off x="0" y="108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sp>
                <p:nvSpPr>
                  <p:cNvPr id="54" name="AutoShape 7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0" y="54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  <p:sp>
                <p:nvSpPr>
                  <p:cNvPr id="55" name="AutoShape 7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870" y="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</p:grpSp>
          </p:grpSp>
        </p:grpSp>
      </p:grpSp>
      <p:grpSp>
        <p:nvGrpSpPr>
          <p:cNvPr id="11" name="Grupa 10"/>
          <p:cNvGrpSpPr/>
          <p:nvPr/>
        </p:nvGrpSpPr>
        <p:grpSpPr>
          <a:xfrm>
            <a:off x="3062287" y="340333"/>
            <a:ext cx="1363345" cy="1429385"/>
            <a:chOff x="0" y="0"/>
            <a:chExt cx="2166828" cy="2271370"/>
          </a:xfrm>
        </p:grpSpPr>
        <p:sp>
          <p:nvSpPr>
            <p:cNvPr id="40" name="AutoShape 7"/>
            <p:cNvSpPr>
              <a:spLocks noChangeArrowheads="1"/>
            </p:cNvSpPr>
            <p:nvPr/>
          </p:nvSpPr>
          <p:spPr bwMode="auto">
            <a:xfrm>
              <a:off x="0" y="17585"/>
              <a:ext cx="2163505" cy="2253785"/>
            </a:xfrm>
            <a:prstGeom prst="cube">
              <a:avLst>
                <a:gd name="adj" fmla="val 27481"/>
              </a:avLst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l-PL"/>
            </a:p>
          </p:txBody>
        </p:sp>
        <p:cxnSp>
          <p:nvCxnSpPr>
            <p:cNvPr id="41" name="Line 8"/>
            <p:cNvCxnSpPr/>
            <p:nvPr/>
          </p:nvCxnSpPr>
          <p:spPr bwMode="auto">
            <a:xfrm>
              <a:off x="606669" y="17585"/>
              <a:ext cx="0" cy="1632118"/>
            </a:xfrm>
            <a:prstGeom prst="line">
              <a:avLst/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2" name="Line 9"/>
            <p:cNvCxnSpPr/>
            <p:nvPr/>
          </p:nvCxnSpPr>
          <p:spPr bwMode="auto">
            <a:xfrm flipV="1">
              <a:off x="0" y="1644162"/>
              <a:ext cx="603250" cy="619760"/>
            </a:xfrm>
            <a:prstGeom prst="line">
              <a:avLst/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3" name="Line 10"/>
            <p:cNvCxnSpPr/>
            <p:nvPr/>
          </p:nvCxnSpPr>
          <p:spPr bwMode="auto">
            <a:xfrm flipH="1" flipV="1">
              <a:off x="606669" y="1626577"/>
              <a:ext cx="1560159" cy="40952"/>
            </a:xfrm>
            <a:prstGeom prst="line">
              <a:avLst/>
            </a:prstGeom>
            <a:noFill/>
            <a:ln w="19050">
              <a:solidFill>
                <a:schemeClr val="accent2">
                  <a:lumMod val="25000"/>
                  <a:lumOff val="75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4" name="Łącznik prostoliniowy 43"/>
            <p:cNvCxnSpPr/>
            <p:nvPr/>
          </p:nvCxnSpPr>
          <p:spPr>
            <a:xfrm>
              <a:off x="2162907" y="0"/>
              <a:ext cx="3175" cy="1668145"/>
            </a:xfrm>
            <a:prstGeom prst="line">
              <a:avLst/>
            </a:prstGeom>
            <a:ln w="19050">
              <a:solidFill>
                <a:schemeClr val="accent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a 11"/>
          <p:cNvGrpSpPr/>
          <p:nvPr/>
        </p:nvGrpSpPr>
        <p:grpSpPr>
          <a:xfrm>
            <a:off x="2850362" y="2432684"/>
            <a:ext cx="1195281" cy="1672476"/>
            <a:chOff x="0" y="8793"/>
            <a:chExt cx="1248507" cy="2087116"/>
          </a:xfrm>
        </p:grpSpPr>
        <p:cxnSp>
          <p:nvCxnSpPr>
            <p:cNvPr id="28" name="AutoShape 44"/>
            <p:cNvCxnSpPr>
              <a:cxnSpLocks noChangeShapeType="1"/>
            </p:cNvCxnSpPr>
            <p:nvPr/>
          </p:nvCxnSpPr>
          <p:spPr bwMode="auto">
            <a:xfrm>
              <a:off x="247650" y="2095908"/>
              <a:ext cx="759684" cy="0"/>
            </a:xfrm>
            <a:prstGeom prst="straightConnector1">
              <a:avLst/>
            </a:prstGeom>
            <a:noFill/>
            <a:ln w="19050">
              <a:solidFill>
                <a:schemeClr val="accent2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9" name="Grupa 28"/>
            <p:cNvGrpSpPr/>
            <p:nvPr/>
          </p:nvGrpSpPr>
          <p:grpSpPr>
            <a:xfrm>
              <a:off x="0" y="8793"/>
              <a:ext cx="1248507" cy="2087116"/>
              <a:chOff x="0" y="8793"/>
              <a:chExt cx="1248507" cy="2087116"/>
            </a:xfrm>
          </p:grpSpPr>
          <p:sp>
            <p:nvSpPr>
              <p:cNvPr id="30" name="AutoShape 27"/>
              <p:cNvSpPr>
                <a:spLocks noChangeArrowheads="1"/>
              </p:cNvSpPr>
              <p:nvPr/>
            </p:nvSpPr>
            <p:spPr bwMode="auto">
              <a:xfrm>
                <a:off x="8792" y="8793"/>
                <a:ext cx="1232388" cy="863470"/>
              </a:xfrm>
              <a:prstGeom prst="pentagon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1100">
                    <a:effectLst/>
                    <a:latin typeface="Calibri"/>
                    <a:ea typeface="Times New Roman"/>
                    <a:cs typeface="Calibri"/>
                  </a:rPr>
                  <a:t> </a:t>
                </a:r>
                <a:endParaRPr lang="pl-PL" sz="110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cxnSp>
            <p:nvCxnSpPr>
              <p:cNvPr id="31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624253" y="8793"/>
                <a:ext cx="733" cy="1214763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0" y="338608"/>
                <a:ext cx="8793" cy="1227791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36"/>
              <p:cNvCxnSpPr>
                <a:cxnSpLocks noChangeShapeType="1"/>
              </p:cNvCxnSpPr>
              <p:nvPr/>
            </p:nvCxnSpPr>
            <p:spPr bwMode="auto">
              <a:xfrm>
                <a:off x="244158" y="872261"/>
                <a:ext cx="2026" cy="122330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37"/>
              <p:cNvCxnSpPr>
                <a:cxnSpLocks noChangeShapeType="1"/>
              </p:cNvCxnSpPr>
              <p:nvPr/>
            </p:nvCxnSpPr>
            <p:spPr bwMode="auto">
              <a:xfrm>
                <a:off x="1006064" y="872263"/>
                <a:ext cx="127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38"/>
              <p:cNvCxnSpPr>
                <a:cxnSpLocks noChangeShapeType="1"/>
              </p:cNvCxnSpPr>
              <p:nvPr/>
            </p:nvCxnSpPr>
            <p:spPr bwMode="auto">
              <a:xfrm>
                <a:off x="1248507" y="342900"/>
                <a:ext cx="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0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42"/>
              <p:cNvCxnSpPr>
                <a:cxnSpLocks noChangeShapeType="1"/>
              </p:cNvCxnSpPr>
              <p:nvPr/>
            </p:nvCxnSpPr>
            <p:spPr bwMode="auto">
              <a:xfrm>
                <a:off x="624253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43"/>
              <p:cNvCxnSpPr>
                <a:cxnSpLocks noChangeShapeType="1"/>
              </p:cNvCxnSpPr>
              <p:nvPr/>
            </p:nvCxnSpPr>
            <p:spPr bwMode="auto">
              <a:xfrm>
                <a:off x="0" y="1564917"/>
                <a:ext cx="246184" cy="530838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1007334" y="1566399"/>
                <a:ext cx="239219" cy="52951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3" name="Grupa 12"/>
          <p:cNvGrpSpPr/>
          <p:nvPr/>
        </p:nvGrpSpPr>
        <p:grpSpPr>
          <a:xfrm>
            <a:off x="411371" y="2051539"/>
            <a:ext cx="1858649" cy="2247899"/>
            <a:chOff x="-5" y="6"/>
            <a:chExt cx="2696822" cy="3260728"/>
          </a:xfrm>
        </p:grpSpPr>
        <p:cxnSp>
          <p:nvCxnSpPr>
            <p:cNvPr id="14" name="Line 12"/>
            <p:cNvCxnSpPr/>
            <p:nvPr/>
          </p:nvCxnSpPr>
          <p:spPr bwMode="auto">
            <a:xfrm flipH="1">
              <a:off x="1876425" y="381000"/>
              <a:ext cx="820392" cy="76722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" name="Line 13"/>
            <p:cNvCxnSpPr/>
            <p:nvPr/>
          </p:nvCxnSpPr>
          <p:spPr bwMode="auto">
            <a:xfrm>
              <a:off x="0" y="381000"/>
              <a:ext cx="703193" cy="76722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-5" y="6"/>
              <a:ext cx="2695573" cy="3260728"/>
              <a:chOff x="6160" y="5493"/>
              <a:chExt cx="2530" cy="3060"/>
            </a:xfrm>
          </p:grpSpPr>
          <p:cxnSp>
            <p:nvCxnSpPr>
              <p:cNvPr id="17" name="Line 15"/>
              <p:cNvCxnSpPr/>
              <p:nvPr/>
            </p:nvCxnSpPr>
            <p:spPr bwMode="auto">
              <a:xfrm>
                <a:off x="8030" y="7473"/>
                <a:ext cx="66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8" name="Line 16"/>
              <p:cNvCxnSpPr/>
              <p:nvPr/>
            </p:nvCxnSpPr>
            <p:spPr bwMode="auto">
              <a:xfrm flipH="1">
                <a:off x="6160" y="5493"/>
                <a:ext cx="77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6930" y="5493"/>
                <a:ext cx="1100" cy="1980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l-PL"/>
              </a:p>
            </p:txBody>
          </p:sp>
          <p:cxnSp>
            <p:nvCxnSpPr>
              <p:cNvPr id="20" name="Line 18"/>
              <p:cNvCxnSpPr/>
              <p:nvPr/>
            </p:nvCxnSpPr>
            <p:spPr bwMode="auto">
              <a:xfrm>
                <a:off x="8690" y="5853"/>
                <a:ext cx="0" cy="1980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/>
                <a:tailEnd/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1" name="Line 19"/>
              <p:cNvCxnSpPr/>
              <p:nvPr/>
            </p:nvCxnSpPr>
            <p:spPr bwMode="auto">
              <a:xfrm>
                <a:off x="6160" y="5853"/>
                <a:ext cx="0" cy="198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2" name="Line 20"/>
              <p:cNvCxnSpPr/>
              <p:nvPr/>
            </p:nvCxnSpPr>
            <p:spPr bwMode="auto">
              <a:xfrm>
                <a:off x="6160" y="7833"/>
                <a:ext cx="660" cy="72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3" name="Line 21"/>
              <p:cNvCxnSpPr/>
              <p:nvPr/>
            </p:nvCxnSpPr>
            <p:spPr bwMode="auto">
              <a:xfrm flipV="1">
                <a:off x="7920" y="7833"/>
                <a:ext cx="770" cy="72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6820" y="6573"/>
                <a:ext cx="1100" cy="1980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l-PL"/>
              </a:p>
            </p:txBody>
          </p:sp>
          <p:cxnSp>
            <p:nvCxnSpPr>
              <p:cNvPr id="25" name="Line 23"/>
              <p:cNvCxnSpPr/>
              <p:nvPr/>
            </p:nvCxnSpPr>
            <p:spPr bwMode="auto">
              <a:xfrm flipV="1">
                <a:off x="6160" y="7473"/>
                <a:ext cx="77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" name="Line 24"/>
              <p:cNvCxnSpPr/>
              <p:nvPr/>
            </p:nvCxnSpPr>
            <p:spPr bwMode="auto">
              <a:xfrm flipH="1" flipV="1">
                <a:off x="8030" y="5493"/>
                <a:ext cx="660" cy="36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7" name="Line 25"/>
              <p:cNvCxnSpPr/>
              <p:nvPr/>
            </p:nvCxnSpPr>
            <p:spPr bwMode="auto">
              <a:xfrm flipH="1" flipV="1">
                <a:off x="6930" y="5493"/>
                <a:ext cx="1100" cy="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</p:grpSp>
      <p:grpSp>
        <p:nvGrpSpPr>
          <p:cNvPr id="66" name="Group 61"/>
          <p:cNvGrpSpPr/>
          <p:nvPr/>
        </p:nvGrpSpPr>
        <p:grpSpPr bwMode="auto">
          <a:xfrm rot="1581762">
            <a:off x="7007486" y="523979"/>
            <a:ext cx="1393796" cy="555734"/>
            <a:chOff x="0" y="0"/>
            <a:chExt cx="4070" cy="1620"/>
          </a:xfrm>
        </p:grpSpPr>
        <p:cxnSp>
          <p:nvCxnSpPr>
            <p:cNvPr id="67" name="Line 62"/>
            <p:cNvCxnSpPr/>
            <p:nvPr/>
          </p:nvCxnSpPr>
          <p:spPr bwMode="auto">
            <a:xfrm>
              <a:off x="3520" y="0"/>
              <a:ext cx="550" cy="1080"/>
            </a:xfrm>
            <a:prstGeom prst="line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68" name="Group 63"/>
            <p:cNvGrpSpPr>
              <a:grpSpLocks/>
            </p:cNvGrpSpPr>
            <p:nvPr/>
          </p:nvGrpSpPr>
          <p:grpSpPr bwMode="auto">
            <a:xfrm>
              <a:off x="0" y="0"/>
              <a:ext cx="4070" cy="1620"/>
              <a:chOff x="0" y="0"/>
              <a:chExt cx="4070" cy="1620"/>
            </a:xfrm>
          </p:grpSpPr>
          <p:cxnSp>
            <p:nvCxnSpPr>
              <p:cNvPr id="69" name="Line 64"/>
              <p:cNvCxnSpPr/>
              <p:nvPr/>
            </p:nvCxnSpPr>
            <p:spPr bwMode="auto">
              <a:xfrm>
                <a:off x="2420" y="0"/>
                <a:ext cx="1100" cy="0"/>
              </a:xfrm>
              <a:prstGeom prst="line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grpSp>
            <p:nvGrpSpPr>
              <p:cNvPr id="70" name="Group 65"/>
              <p:cNvGrpSpPr>
                <a:grpSpLocks/>
              </p:cNvGrpSpPr>
              <p:nvPr/>
            </p:nvGrpSpPr>
            <p:grpSpPr bwMode="auto">
              <a:xfrm>
                <a:off x="0" y="0"/>
                <a:ext cx="4070" cy="1620"/>
                <a:chOff x="0" y="0"/>
                <a:chExt cx="4070" cy="1620"/>
              </a:xfrm>
            </p:grpSpPr>
            <p:cxnSp>
              <p:nvCxnSpPr>
                <p:cNvPr id="71" name="Line 66"/>
                <p:cNvCxnSpPr/>
                <p:nvPr/>
              </p:nvCxnSpPr>
              <p:spPr bwMode="auto">
                <a:xfrm flipV="1">
                  <a:off x="2200" y="1080"/>
                  <a:ext cx="1870" cy="540"/>
                </a:xfrm>
                <a:prstGeom prst="line">
                  <a:avLst/>
                </a:prstGeom>
                <a:noFill/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grpSp>
              <p:nvGrpSpPr>
                <p:cNvPr id="72" name="Group 6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070" cy="1620"/>
                  <a:chOff x="0" y="0"/>
                  <a:chExt cx="4070" cy="1620"/>
                </a:xfrm>
              </p:grpSpPr>
              <p:cxnSp>
                <p:nvCxnSpPr>
                  <p:cNvPr id="73" name="Line 68"/>
                  <p:cNvCxnSpPr/>
                  <p:nvPr/>
                </p:nvCxnSpPr>
                <p:spPr bwMode="auto">
                  <a:xfrm flipV="1">
                    <a:off x="5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74" name="Line 69"/>
                  <p:cNvCxnSpPr/>
                  <p:nvPr/>
                </p:nvCxnSpPr>
                <p:spPr bwMode="auto">
                  <a:xfrm flipV="1">
                    <a:off x="1650" y="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75" name="Line 70"/>
                  <p:cNvCxnSpPr/>
                  <p:nvPr/>
                </p:nvCxnSpPr>
                <p:spPr bwMode="auto">
                  <a:xfrm flipV="1">
                    <a:off x="0" y="1080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sp>
                <p:nvSpPr>
                  <p:cNvPr id="76" name="AutoShape 7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0" y="54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3">
                        <a:lumMod val="60000"/>
                        <a:lumOff val="40000"/>
                      </a:schemeClr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  <p:sp>
                <p:nvSpPr>
                  <p:cNvPr id="77" name="AutoShape 7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870" y="0"/>
                    <a:ext cx="2200" cy="108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accent3">
                        <a:lumMod val="60000"/>
                        <a:lumOff val="40000"/>
                      </a:schemeClr>
                    </a:solidFill>
                    <a:prstDash val="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pl-PL" sz="1100">
                        <a:effectLst/>
                        <a:latin typeface="Calibri"/>
                        <a:ea typeface="Times New Roman"/>
                        <a:cs typeface="Calibri"/>
                      </a:rPr>
                      <a:t> </a:t>
                    </a:r>
                    <a:endParaRPr lang="pl-PL" sz="1100">
                      <a:effectLst/>
                      <a:latin typeface="Calibri"/>
                      <a:ea typeface="Calibri"/>
                      <a:cs typeface="Calibri"/>
                    </a:endParaRPr>
                  </a:p>
                </p:txBody>
              </p:sp>
            </p:grpSp>
          </p:grpSp>
        </p:grpSp>
      </p:grpSp>
      <p:pic>
        <p:nvPicPr>
          <p:cNvPr id="1028" name="Picture 4" descr="D:\ANIA\!! _icons\1195423668294379751h0us3s_Rubik_s_cube.svg.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0602" y="340333"/>
            <a:ext cx="1529823" cy="168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266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541017"/>
            <a:ext cx="7556313" cy="64272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pl-PL" sz="2400" spc="100" dirty="0">
                <a:cs typeface="Georgia"/>
              </a:rPr>
              <a:t>Przykłady graniastosłupów – opakowania towarów</a:t>
            </a:r>
            <a:endParaRPr lang="pl-PL" sz="2400" dirty="0"/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229051" y="154378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opakowania niektórych przedmiotów przypominają swoim kształtem graniastosłupy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50" name="Obraz 432" descr="http://www.zpcotmuchow.com.pl/system/html/chalwa-1-kg-blok-waniliowa-4cfd5f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602" y="3030367"/>
            <a:ext cx="1639422" cy="145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eb008d8d7825f764f4e91053a7f909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2318" y="2684161"/>
            <a:ext cx="2044889" cy="204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Obraz 431" descr="http://m1.agitomedia.pl/image/700x700/0/slodycze-i-przekaski/wedel-dropsy-halls-o-smaku-mietowo-eukaliptusowym.230694.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841" y="3112477"/>
            <a:ext cx="1983771" cy="95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7393" y="2933532"/>
            <a:ext cx="2009429" cy="155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C:\Users\Ania\Downloads\Toblerone-of-Switzerland (640x256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178" y="5056990"/>
            <a:ext cx="2438400" cy="97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nia\AppData\Local\Microsoft\Windows\Temporary Internet Files\Content.IE5\AKSHKWQ7\MC90044177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7393" y="4600684"/>
            <a:ext cx="1887971" cy="188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Ania\Downloads\mamba-opakowanie-zbiorcz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344" y="4486272"/>
            <a:ext cx="2359331" cy="190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405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2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 build="p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C:\Users\Ania\AppData\Local\Microsoft\Windows\Temporary Internet Files\Content.IE5\AKSHKWQ7\MP900423029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553"/>
          <a:stretch/>
        </p:blipFill>
        <p:spPr bwMode="auto">
          <a:xfrm>
            <a:off x="3317279" y="2721348"/>
            <a:ext cx="4280664" cy="395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Ania\Downloads\kos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5170" y="2317454"/>
            <a:ext cx="2744695" cy="196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358588"/>
            <a:ext cx="7556313" cy="825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spc="100" dirty="0">
                <a:cs typeface="Georgia"/>
              </a:rPr>
              <a:t>Przykłady graniastosłupów </a:t>
            </a:r>
            <a:r>
              <a:rPr lang="pl-PL" sz="2400" spc="100" dirty="0" smtClean="0">
                <a:cs typeface="Georgia"/>
              </a:rPr>
              <a:t/>
            </a:r>
            <a:br>
              <a:rPr lang="pl-PL" sz="2400" spc="100" dirty="0" smtClean="0">
                <a:cs typeface="Georgia"/>
              </a:rPr>
            </a:br>
            <a:r>
              <a:rPr lang="pl-PL" sz="2400" spc="100" dirty="0" smtClean="0">
                <a:cs typeface="Georgia"/>
              </a:rPr>
              <a:t>– </a:t>
            </a:r>
            <a:r>
              <a:rPr lang="pl-PL" sz="2400" spc="100" dirty="0">
                <a:cs typeface="Georgia"/>
              </a:rPr>
              <a:t>przedmioty codziennego użytku</a:t>
            </a:r>
            <a:endParaRPr lang="pl-PL" sz="2400" dirty="0"/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229051" y="154378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opakowania niektórych przedmiotów przypominają swoim kształtem graniastosłupy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4" name="Obraz 426" descr="http://asperatus.pl/userdata/gfx/729b8c8c80cd5d688bbfcc5be6f7198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90"/>
          <a:stretch/>
        </p:blipFill>
        <p:spPr bwMode="auto">
          <a:xfrm>
            <a:off x="494179" y="2721348"/>
            <a:ext cx="2823100" cy="205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donica-szesciokatna-z-kantowk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178" y="4778188"/>
            <a:ext cx="2823100" cy="1900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C:\Users\Ania\Downloads\waz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7278" y="3929156"/>
            <a:ext cx="18288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Obraz 427" descr="https://encrypted-tbn3.gstatic.com/images?q=tbn:ANd9GcT-Jpn47hB4szvP32x_dbB9MUw67Y3Ndc-AqRrlW4GJ-iEMdH1xZ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5921" y="5159470"/>
            <a:ext cx="2565147" cy="169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 descr="C:\Users\Ania\Downloads\pudełk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6866" y="2353068"/>
            <a:ext cx="1453057" cy="167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Ania\Downloads\kubek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2271" y="4133971"/>
            <a:ext cx="1577594" cy="136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421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50"/>
                            </p:stCondLst>
                            <p:childTnLst>
                              <p:par>
                                <p:cTn id="35" presetID="53" presetClass="exit" presetSubtype="3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2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7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rostokąt 71"/>
          <p:cNvSpPr/>
          <p:nvPr/>
        </p:nvSpPr>
        <p:spPr>
          <a:xfrm>
            <a:off x="4241589" y="2960927"/>
            <a:ext cx="829840" cy="3190756"/>
          </a:xfrm>
          <a:custGeom>
            <a:avLst/>
            <a:gdLst>
              <a:gd name="connsiteX0" fmla="*/ 0 w 2893309"/>
              <a:gd name="connsiteY0" fmla="*/ 0 h 2146883"/>
              <a:gd name="connsiteX1" fmla="*/ 2893309 w 2893309"/>
              <a:gd name="connsiteY1" fmla="*/ 0 h 2146883"/>
              <a:gd name="connsiteX2" fmla="*/ 2893309 w 2893309"/>
              <a:gd name="connsiteY2" fmla="*/ 2146883 h 2146883"/>
              <a:gd name="connsiteX3" fmla="*/ 0 w 2893309"/>
              <a:gd name="connsiteY3" fmla="*/ 2146883 h 2146883"/>
              <a:gd name="connsiteX4" fmla="*/ 0 w 2893309"/>
              <a:gd name="connsiteY4" fmla="*/ 0 h 2146883"/>
              <a:gd name="connsiteX0" fmla="*/ 0 w 2893309"/>
              <a:gd name="connsiteY0" fmla="*/ 1043873 h 3190756"/>
              <a:gd name="connsiteX1" fmla="*/ 829840 w 2893309"/>
              <a:gd name="connsiteY1" fmla="*/ 0 h 3190756"/>
              <a:gd name="connsiteX2" fmla="*/ 2893309 w 2893309"/>
              <a:gd name="connsiteY2" fmla="*/ 3190756 h 3190756"/>
              <a:gd name="connsiteX3" fmla="*/ 0 w 2893309"/>
              <a:gd name="connsiteY3" fmla="*/ 3190756 h 3190756"/>
              <a:gd name="connsiteX4" fmla="*/ 0 w 2893309"/>
              <a:gd name="connsiteY4" fmla="*/ 1043873 h 3190756"/>
              <a:gd name="connsiteX0" fmla="*/ 0 w 829840"/>
              <a:gd name="connsiteY0" fmla="*/ 1043873 h 3190756"/>
              <a:gd name="connsiteX1" fmla="*/ 829840 w 829840"/>
              <a:gd name="connsiteY1" fmla="*/ 0 h 3190756"/>
              <a:gd name="connsiteX2" fmla="*/ 821748 w 829840"/>
              <a:gd name="connsiteY2" fmla="*/ 1985043 h 3190756"/>
              <a:gd name="connsiteX3" fmla="*/ 0 w 829840"/>
              <a:gd name="connsiteY3" fmla="*/ 3190756 h 3190756"/>
              <a:gd name="connsiteX4" fmla="*/ 0 w 829840"/>
              <a:gd name="connsiteY4" fmla="*/ 1043873 h 3190756"/>
              <a:gd name="connsiteX0" fmla="*/ 0 w 829840"/>
              <a:gd name="connsiteY0" fmla="*/ 1043873 h 3190756"/>
              <a:gd name="connsiteX1" fmla="*/ 829840 w 829840"/>
              <a:gd name="connsiteY1" fmla="*/ 0 h 3190756"/>
              <a:gd name="connsiteX2" fmla="*/ 805564 w 829840"/>
              <a:gd name="connsiteY2" fmla="*/ 2154975 h 3190756"/>
              <a:gd name="connsiteX3" fmla="*/ 0 w 829840"/>
              <a:gd name="connsiteY3" fmla="*/ 3190756 h 3190756"/>
              <a:gd name="connsiteX4" fmla="*/ 0 w 829840"/>
              <a:gd name="connsiteY4" fmla="*/ 1043873 h 319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9840" h="3190756">
                <a:moveTo>
                  <a:pt x="0" y="1043873"/>
                </a:moveTo>
                <a:lnTo>
                  <a:pt x="829840" y="0"/>
                </a:lnTo>
                <a:cubicBezTo>
                  <a:pt x="827143" y="661681"/>
                  <a:pt x="808261" y="1493294"/>
                  <a:pt x="805564" y="2154975"/>
                </a:cubicBezTo>
                <a:lnTo>
                  <a:pt x="0" y="3190756"/>
                </a:lnTo>
                <a:lnTo>
                  <a:pt x="0" y="1043873"/>
                </a:lnTo>
                <a:close/>
              </a:path>
            </a:pathLst>
          </a:custGeom>
          <a:gradFill>
            <a:gsLst>
              <a:gs pos="0">
                <a:schemeClr val="accent1">
                  <a:shade val="40000"/>
                  <a:satMod val="150000"/>
                  <a:lumMod val="100000"/>
                  <a:alpha val="48000"/>
                </a:schemeClr>
              </a:gs>
              <a:gs pos="100000">
                <a:schemeClr val="accent1">
                  <a:tint val="70000"/>
                  <a:shade val="100000"/>
                  <a:alpha val="100000"/>
                  <a:satMod val="200000"/>
                  <a:lumMod val="10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rostokąt 71"/>
          <p:cNvSpPr/>
          <p:nvPr/>
        </p:nvSpPr>
        <p:spPr>
          <a:xfrm flipH="1">
            <a:off x="6222442" y="2974949"/>
            <a:ext cx="907887" cy="3190756"/>
          </a:xfrm>
          <a:custGeom>
            <a:avLst/>
            <a:gdLst>
              <a:gd name="connsiteX0" fmla="*/ 0 w 2893309"/>
              <a:gd name="connsiteY0" fmla="*/ 0 h 2146883"/>
              <a:gd name="connsiteX1" fmla="*/ 2893309 w 2893309"/>
              <a:gd name="connsiteY1" fmla="*/ 0 h 2146883"/>
              <a:gd name="connsiteX2" fmla="*/ 2893309 w 2893309"/>
              <a:gd name="connsiteY2" fmla="*/ 2146883 h 2146883"/>
              <a:gd name="connsiteX3" fmla="*/ 0 w 2893309"/>
              <a:gd name="connsiteY3" fmla="*/ 2146883 h 2146883"/>
              <a:gd name="connsiteX4" fmla="*/ 0 w 2893309"/>
              <a:gd name="connsiteY4" fmla="*/ 0 h 2146883"/>
              <a:gd name="connsiteX0" fmla="*/ 0 w 2893309"/>
              <a:gd name="connsiteY0" fmla="*/ 1043873 h 3190756"/>
              <a:gd name="connsiteX1" fmla="*/ 829840 w 2893309"/>
              <a:gd name="connsiteY1" fmla="*/ 0 h 3190756"/>
              <a:gd name="connsiteX2" fmla="*/ 2893309 w 2893309"/>
              <a:gd name="connsiteY2" fmla="*/ 3190756 h 3190756"/>
              <a:gd name="connsiteX3" fmla="*/ 0 w 2893309"/>
              <a:gd name="connsiteY3" fmla="*/ 3190756 h 3190756"/>
              <a:gd name="connsiteX4" fmla="*/ 0 w 2893309"/>
              <a:gd name="connsiteY4" fmla="*/ 1043873 h 3190756"/>
              <a:gd name="connsiteX0" fmla="*/ 0 w 829840"/>
              <a:gd name="connsiteY0" fmla="*/ 1043873 h 3190756"/>
              <a:gd name="connsiteX1" fmla="*/ 829840 w 829840"/>
              <a:gd name="connsiteY1" fmla="*/ 0 h 3190756"/>
              <a:gd name="connsiteX2" fmla="*/ 821748 w 829840"/>
              <a:gd name="connsiteY2" fmla="*/ 1985043 h 3190756"/>
              <a:gd name="connsiteX3" fmla="*/ 0 w 829840"/>
              <a:gd name="connsiteY3" fmla="*/ 3190756 h 3190756"/>
              <a:gd name="connsiteX4" fmla="*/ 0 w 829840"/>
              <a:gd name="connsiteY4" fmla="*/ 1043873 h 3190756"/>
              <a:gd name="connsiteX0" fmla="*/ 0 w 829840"/>
              <a:gd name="connsiteY0" fmla="*/ 1043873 h 3190756"/>
              <a:gd name="connsiteX1" fmla="*/ 829840 w 829840"/>
              <a:gd name="connsiteY1" fmla="*/ 0 h 3190756"/>
              <a:gd name="connsiteX2" fmla="*/ 805564 w 829840"/>
              <a:gd name="connsiteY2" fmla="*/ 2154975 h 3190756"/>
              <a:gd name="connsiteX3" fmla="*/ 0 w 829840"/>
              <a:gd name="connsiteY3" fmla="*/ 3190756 h 3190756"/>
              <a:gd name="connsiteX4" fmla="*/ 0 w 829840"/>
              <a:gd name="connsiteY4" fmla="*/ 1043873 h 3190756"/>
              <a:gd name="connsiteX0" fmla="*/ 0 w 829840"/>
              <a:gd name="connsiteY0" fmla="*/ 1043873 h 3190756"/>
              <a:gd name="connsiteX1" fmla="*/ 829840 w 829840"/>
              <a:gd name="connsiteY1" fmla="*/ 0 h 3190756"/>
              <a:gd name="connsiteX2" fmla="*/ 827753 w 829840"/>
              <a:gd name="connsiteY2" fmla="*/ 2154975 h 3190756"/>
              <a:gd name="connsiteX3" fmla="*/ 0 w 829840"/>
              <a:gd name="connsiteY3" fmla="*/ 3190756 h 3190756"/>
              <a:gd name="connsiteX4" fmla="*/ 0 w 829840"/>
              <a:gd name="connsiteY4" fmla="*/ 1043873 h 319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9840" h="3190756">
                <a:moveTo>
                  <a:pt x="0" y="1043873"/>
                </a:moveTo>
                <a:lnTo>
                  <a:pt x="829840" y="0"/>
                </a:lnTo>
                <a:cubicBezTo>
                  <a:pt x="827143" y="661681"/>
                  <a:pt x="830450" y="1493294"/>
                  <a:pt x="827753" y="2154975"/>
                </a:cubicBezTo>
                <a:lnTo>
                  <a:pt x="0" y="3190756"/>
                </a:lnTo>
                <a:lnTo>
                  <a:pt x="0" y="1043873"/>
                </a:lnTo>
                <a:close/>
              </a:path>
            </a:pathLst>
          </a:custGeom>
          <a:gradFill>
            <a:gsLst>
              <a:gs pos="0">
                <a:schemeClr val="accent1">
                  <a:shade val="40000"/>
                  <a:satMod val="150000"/>
                  <a:lumMod val="100000"/>
                  <a:alpha val="48000"/>
                </a:schemeClr>
              </a:gs>
              <a:gs pos="100000">
                <a:schemeClr val="accent1">
                  <a:tint val="70000"/>
                  <a:shade val="100000"/>
                  <a:alpha val="100000"/>
                  <a:satMod val="200000"/>
                  <a:lumMod val="10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1" name="Prostokąt 70"/>
          <p:cNvSpPr/>
          <p:nvPr/>
        </p:nvSpPr>
        <p:spPr>
          <a:xfrm>
            <a:off x="5063442" y="2974949"/>
            <a:ext cx="1159001" cy="2148549"/>
          </a:xfrm>
          <a:prstGeom prst="rect">
            <a:avLst/>
          </a:prstGeom>
          <a:gradFill>
            <a:gsLst>
              <a:gs pos="0">
                <a:schemeClr val="accent1">
                  <a:shade val="40000"/>
                  <a:satMod val="150000"/>
                  <a:lumMod val="100000"/>
                  <a:alpha val="48000"/>
                </a:schemeClr>
              </a:gs>
              <a:gs pos="100000">
                <a:schemeClr val="accent1">
                  <a:tint val="70000"/>
                  <a:shade val="100000"/>
                  <a:alpha val="100000"/>
                  <a:satMod val="200000"/>
                  <a:lumMod val="10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Prostokąt 67"/>
          <p:cNvSpPr/>
          <p:nvPr/>
        </p:nvSpPr>
        <p:spPr>
          <a:xfrm>
            <a:off x="1104998" y="2978087"/>
            <a:ext cx="1093716" cy="2283629"/>
          </a:xfrm>
          <a:custGeom>
            <a:avLst/>
            <a:gdLst>
              <a:gd name="connsiteX0" fmla="*/ 0 w 1331460"/>
              <a:gd name="connsiteY0" fmla="*/ 0 h 1789853"/>
              <a:gd name="connsiteX1" fmla="*/ 1331460 w 1331460"/>
              <a:gd name="connsiteY1" fmla="*/ 0 h 1789853"/>
              <a:gd name="connsiteX2" fmla="*/ 1331460 w 1331460"/>
              <a:gd name="connsiteY2" fmla="*/ 1789853 h 1789853"/>
              <a:gd name="connsiteX3" fmla="*/ 0 w 1331460"/>
              <a:gd name="connsiteY3" fmla="*/ 1789853 h 1789853"/>
              <a:gd name="connsiteX4" fmla="*/ 0 w 1331460"/>
              <a:gd name="connsiteY4" fmla="*/ 0 h 1789853"/>
              <a:gd name="connsiteX0" fmla="*/ 0 w 1331460"/>
              <a:gd name="connsiteY0" fmla="*/ 484632 h 2274485"/>
              <a:gd name="connsiteX1" fmla="*/ 1075428 w 1331460"/>
              <a:gd name="connsiteY1" fmla="*/ 0 h 2274485"/>
              <a:gd name="connsiteX2" fmla="*/ 1331460 w 1331460"/>
              <a:gd name="connsiteY2" fmla="*/ 2274485 h 2274485"/>
              <a:gd name="connsiteX3" fmla="*/ 0 w 1331460"/>
              <a:gd name="connsiteY3" fmla="*/ 2274485 h 2274485"/>
              <a:gd name="connsiteX4" fmla="*/ 0 w 1331460"/>
              <a:gd name="connsiteY4" fmla="*/ 484632 h 2274485"/>
              <a:gd name="connsiteX0" fmla="*/ 18288 w 1349748"/>
              <a:gd name="connsiteY0" fmla="*/ 484632 h 2283629"/>
              <a:gd name="connsiteX1" fmla="*/ 1093716 w 1349748"/>
              <a:gd name="connsiteY1" fmla="*/ 0 h 2283629"/>
              <a:gd name="connsiteX2" fmla="*/ 1349748 w 1349748"/>
              <a:gd name="connsiteY2" fmla="*/ 2274485 h 2283629"/>
              <a:gd name="connsiteX3" fmla="*/ 0 w 1349748"/>
              <a:gd name="connsiteY3" fmla="*/ 2283629 h 2283629"/>
              <a:gd name="connsiteX4" fmla="*/ 18288 w 1349748"/>
              <a:gd name="connsiteY4" fmla="*/ 484632 h 2283629"/>
              <a:gd name="connsiteX0" fmla="*/ 18288 w 1130292"/>
              <a:gd name="connsiteY0" fmla="*/ 484632 h 2283629"/>
              <a:gd name="connsiteX1" fmla="*/ 1093716 w 1130292"/>
              <a:gd name="connsiteY1" fmla="*/ 0 h 2283629"/>
              <a:gd name="connsiteX2" fmla="*/ 1130292 w 1130292"/>
              <a:gd name="connsiteY2" fmla="*/ 1826429 h 2283629"/>
              <a:gd name="connsiteX3" fmla="*/ 0 w 1130292"/>
              <a:gd name="connsiteY3" fmla="*/ 2283629 h 2283629"/>
              <a:gd name="connsiteX4" fmla="*/ 18288 w 1130292"/>
              <a:gd name="connsiteY4" fmla="*/ 484632 h 2283629"/>
              <a:gd name="connsiteX0" fmla="*/ 18288 w 1098288"/>
              <a:gd name="connsiteY0" fmla="*/ 484632 h 2283629"/>
              <a:gd name="connsiteX1" fmla="*/ 1093716 w 1098288"/>
              <a:gd name="connsiteY1" fmla="*/ 0 h 2283629"/>
              <a:gd name="connsiteX2" fmla="*/ 1098288 w 1098288"/>
              <a:gd name="connsiteY2" fmla="*/ 1817285 h 2283629"/>
              <a:gd name="connsiteX3" fmla="*/ 0 w 1098288"/>
              <a:gd name="connsiteY3" fmla="*/ 2283629 h 2283629"/>
              <a:gd name="connsiteX4" fmla="*/ 18288 w 1098288"/>
              <a:gd name="connsiteY4" fmla="*/ 484632 h 2283629"/>
              <a:gd name="connsiteX0" fmla="*/ 18288 w 1093716"/>
              <a:gd name="connsiteY0" fmla="*/ 484632 h 2283629"/>
              <a:gd name="connsiteX1" fmla="*/ 1093716 w 1093716"/>
              <a:gd name="connsiteY1" fmla="*/ 0 h 2283629"/>
              <a:gd name="connsiteX2" fmla="*/ 1084572 w 1093716"/>
              <a:gd name="connsiteY2" fmla="*/ 1812713 h 2283629"/>
              <a:gd name="connsiteX3" fmla="*/ 0 w 1093716"/>
              <a:gd name="connsiteY3" fmla="*/ 2283629 h 2283629"/>
              <a:gd name="connsiteX4" fmla="*/ 18288 w 1093716"/>
              <a:gd name="connsiteY4" fmla="*/ 484632 h 2283629"/>
              <a:gd name="connsiteX0" fmla="*/ 18288 w 1098288"/>
              <a:gd name="connsiteY0" fmla="*/ 484632 h 2283629"/>
              <a:gd name="connsiteX1" fmla="*/ 1093716 w 1098288"/>
              <a:gd name="connsiteY1" fmla="*/ 0 h 2283629"/>
              <a:gd name="connsiteX2" fmla="*/ 1098288 w 1098288"/>
              <a:gd name="connsiteY2" fmla="*/ 1821857 h 2283629"/>
              <a:gd name="connsiteX3" fmla="*/ 0 w 1098288"/>
              <a:gd name="connsiteY3" fmla="*/ 2283629 h 2283629"/>
              <a:gd name="connsiteX4" fmla="*/ 18288 w 1098288"/>
              <a:gd name="connsiteY4" fmla="*/ 484632 h 2283629"/>
              <a:gd name="connsiteX0" fmla="*/ 18288 w 1093716"/>
              <a:gd name="connsiteY0" fmla="*/ 484632 h 2283629"/>
              <a:gd name="connsiteX1" fmla="*/ 1093716 w 1093716"/>
              <a:gd name="connsiteY1" fmla="*/ 0 h 2283629"/>
              <a:gd name="connsiteX2" fmla="*/ 1090196 w 1093716"/>
              <a:gd name="connsiteY2" fmla="*/ 1773305 h 2283629"/>
              <a:gd name="connsiteX3" fmla="*/ 0 w 1093716"/>
              <a:gd name="connsiteY3" fmla="*/ 2283629 h 2283629"/>
              <a:gd name="connsiteX4" fmla="*/ 18288 w 1093716"/>
              <a:gd name="connsiteY4" fmla="*/ 484632 h 2283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3716" h="2283629">
                <a:moveTo>
                  <a:pt x="18288" y="484632"/>
                </a:moveTo>
                <a:lnTo>
                  <a:pt x="1093716" y="0"/>
                </a:lnTo>
                <a:cubicBezTo>
                  <a:pt x="1092543" y="591102"/>
                  <a:pt x="1091369" y="1182203"/>
                  <a:pt x="1090196" y="1773305"/>
                </a:cubicBezTo>
                <a:lnTo>
                  <a:pt x="0" y="2283629"/>
                </a:lnTo>
                <a:lnTo>
                  <a:pt x="18288" y="484632"/>
                </a:lnTo>
                <a:close/>
              </a:path>
            </a:pathLst>
          </a:custGeom>
          <a:gradFill>
            <a:gsLst>
              <a:gs pos="47000">
                <a:srgbClr val="9CC3FA">
                  <a:alpha val="75000"/>
                </a:srgbClr>
              </a:gs>
              <a:gs pos="0">
                <a:srgbClr val="F8F6FF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Prostokąt 67"/>
          <p:cNvSpPr/>
          <p:nvPr/>
        </p:nvSpPr>
        <p:spPr>
          <a:xfrm flipH="1">
            <a:off x="2196393" y="2974949"/>
            <a:ext cx="1094770" cy="2283629"/>
          </a:xfrm>
          <a:custGeom>
            <a:avLst/>
            <a:gdLst>
              <a:gd name="connsiteX0" fmla="*/ 0 w 1331460"/>
              <a:gd name="connsiteY0" fmla="*/ 0 h 1789853"/>
              <a:gd name="connsiteX1" fmla="*/ 1331460 w 1331460"/>
              <a:gd name="connsiteY1" fmla="*/ 0 h 1789853"/>
              <a:gd name="connsiteX2" fmla="*/ 1331460 w 1331460"/>
              <a:gd name="connsiteY2" fmla="*/ 1789853 h 1789853"/>
              <a:gd name="connsiteX3" fmla="*/ 0 w 1331460"/>
              <a:gd name="connsiteY3" fmla="*/ 1789853 h 1789853"/>
              <a:gd name="connsiteX4" fmla="*/ 0 w 1331460"/>
              <a:gd name="connsiteY4" fmla="*/ 0 h 1789853"/>
              <a:gd name="connsiteX0" fmla="*/ 0 w 1331460"/>
              <a:gd name="connsiteY0" fmla="*/ 484632 h 2274485"/>
              <a:gd name="connsiteX1" fmla="*/ 1075428 w 1331460"/>
              <a:gd name="connsiteY1" fmla="*/ 0 h 2274485"/>
              <a:gd name="connsiteX2" fmla="*/ 1331460 w 1331460"/>
              <a:gd name="connsiteY2" fmla="*/ 2274485 h 2274485"/>
              <a:gd name="connsiteX3" fmla="*/ 0 w 1331460"/>
              <a:gd name="connsiteY3" fmla="*/ 2274485 h 2274485"/>
              <a:gd name="connsiteX4" fmla="*/ 0 w 1331460"/>
              <a:gd name="connsiteY4" fmla="*/ 484632 h 2274485"/>
              <a:gd name="connsiteX0" fmla="*/ 18288 w 1349748"/>
              <a:gd name="connsiteY0" fmla="*/ 484632 h 2283629"/>
              <a:gd name="connsiteX1" fmla="*/ 1093716 w 1349748"/>
              <a:gd name="connsiteY1" fmla="*/ 0 h 2283629"/>
              <a:gd name="connsiteX2" fmla="*/ 1349748 w 1349748"/>
              <a:gd name="connsiteY2" fmla="*/ 2274485 h 2283629"/>
              <a:gd name="connsiteX3" fmla="*/ 0 w 1349748"/>
              <a:gd name="connsiteY3" fmla="*/ 2283629 h 2283629"/>
              <a:gd name="connsiteX4" fmla="*/ 18288 w 1349748"/>
              <a:gd name="connsiteY4" fmla="*/ 484632 h 2283629"/>
              <a:gd name="connsiteX0" fmla="*/ 18288 w 1130292"/>
              <a:gd name="connsiteY0" fmla="*/ 484632 h 2283629"/>
              <a:gd name="connsiteX1" fmla="*/ 1093716 w 1130292"/>
              <a:gd name="connsiteY1" fmla="*/ 0 h 2283629"/>
              <a:gd name="connsiteX2" fmla="*/ 1130292 w 1130292"/>
              <a:gd name="connsiteY2" fmla="*/ 1826429 h 2283629"/>
              <a:gd name="connsiteX3" fmla="*/ 0 w 1130292"/>
              <a:gd name="connsiteY3" fmla="*/ 2283629 h 2283629"/>
              <a:gd name="connsiteX4" fmla="*/ 18288 w 1130292"/>
              <a:gd name="connsiteY4" fmla="*/ 484632 h 2283629"/>
              <a:gd name="connsiteX0" fmla="*/ 18288 w 1098288"/>
              <a:gd name="connsiteY0" fmla="*/ 484632 h 2283629"/>
              <a:gd name="connsiteX1" fmla="*/ 1093716 w 1098288"/>
              <a:gd name="connsiteY1" fmla="*/ 0 h 2283629"/>
              <a:gd name="connsiteX2" fmla="*/ 1098288 w 1098288"/>
              <a:gd name="connsiteY2" fmla="*/ 1817285 h 2283629"/>
              <a:gd name="connsiteX3" fmla="*/ 0 w 1098288"/>
              <a:gd name="connsiteY3" fmla="*/ 2283629 h 2283629"/>
              <a:gd name="connsiteX4" fmla="*/ 18288 w 1098288"/>
              <a:gd name="connsiteY4" fmla="*/ 484632 h 2283629"/>
              <a:gd name="connsiteX0" fmla="*/ 18288 w 1093716"/>
              <a:gd name="connsiteY0" fmla="*/ 484632 h 2283629"/>
              <a:gd name="connsiteX1" fmla="*/ 1093716 w 1093716"/>
              <a:gd name="connsiteY1" fmla="*/ 0 h 2283629"/>
              <a:gd name="connsiteX2" fmla="*/ 1084572 w 1093716"/>
              <a:gd name="connsiteY2" fmla="*/ 1812713 h 2283629"/>
              <a:gd name="connsiteX3" fmla="*/ 0 w 1093716"/>
              <a:gd name="connsiteY3" fmla="*/ 2283629 h 2283629"/>
              <a:gd name="connsiteX4" fmla="*/ 18288 w 1093716"/>
              <a:gd name="connsiteY4" fmla="*/ 484632 h 2283629"/>
              <a:gd name="connsiteX0" fmla="*/ 18288 w 1098288"/>
              <a:gd name="connsiteY0" fmla="*/ 484632 h 2283629"/>
              <a:gd name="connsiteX1" fmla="*/ 1093716 w 1098288"/>
              <a:gd name="connsiteY1" fmla="*/ 0 h 2283629"/>
              <a:gd name="connsiteX2" fmla="*/ 1098288 w 1098288"/>
              <a:gd name="connsiteY2" fmla="*/ 1821857 h 2283629"/>
              <a:gd name="connsiteX3" fmla="*/ 0 w 1098288"/>
              <a:gd name="connsiteY3" fmla="*/ 2283629 h 2283629"/>
              <a:gd name="connsiteX4" fmla="*/ 18288 w 1098288"/>
              <a:gd name="connsiteY4" fmla="*/ 484632 h 2283629"/>
              <a:gd name="connsiteX0" fmla="*/ 0 w 1103208"/>
              <a:gd name="connsiteY0" fmla="*/ 480060 h 2283629"/>
              <a:gd name="connsiteX1" fmla="*/ 1098636 w 1103208"/>
              <a:gd name="connsiteY1" fmla="*/ 0 h 2283629"/>
              <a:gd name="connsiteX2" fmla="*/ 1103208 w 1103208"/>
              <a:gd name="connsiteY2" fmla="*/ 1821857 h 2283629"/>
              <a:gd name="connsiteX3" fmla="*/ 4920 w 1103208"/>
              <a:gd name="connsiteY3" fmla="*/ 2283629 h 2283629"/>
              <a:gd name="connsiteX4" fmla="*/ 0 w 1103208"/>
              <a:gd name="connsiteY4" fmla="*/ 480060 h 2283629"/>
              <a:gd name="connsiteX0" fmla="*/ 0 w 1098637"/>
              <a:gd name="connsiteY0" fmla="*/ 480060 h 2283629"/>
              <a:gd name="connsiteX1" fmla="*/ 1098636 w 1098637"/>
              <a:gd name="connsiteY1" fmla="*/ 0 h 2283629"/>
              <a:gd name="connsiteX2" fmla="*/ 1078563 w 1098637"/>
              <a:gd name="connsiteY2" fmla="*/ 1789489 h 2283629"/>
              <a:gd name="connsiteX3" fmla="*/ 4920 w 1098637"/>
              <a:gd name="connsiteY3" fmla="*/ 2283629 h 2283629"/>
              <a:gd name="connsiteX4" fmla="*/ 0 w 1098637"/>
              <a:gd name="connsiteY4" fmla="*/ 480060 h 2283629"/>
              <a:gd name="connsiteX0" fmla="*/ 0 w 1111424"/>
              <a:gd name="connsiteY0" fmla="*/ 480060 h 2283629"/>
              <a:gd name="connsiteX1" fmla="*/ 1098636 w 1111424"/>
              <a:gd name="connsiteY1" fmla="*/ 0 h 2283629"/>
              <a:gd name="connsiteX2" fmla="*/ 1111424 w 1111424"/>
              <a:gd name="connsiteY2" fmla="*/ 1805673 h 2283629"/>
              <a:gd name="connsiteX3" fmla="*/ 4920 w 1111424"/>
              <a:gd name="connsiteY3" fmla="*/ 2283629 h 2283629"/>
              <a:gd name="connsiteX4" fmla="*/ 0 w 1111424"/>
              <a:gd name="connsiteY4" fmla="*/ 480060 h 2283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424" h="2283629">
                <a:moveTo>
                  <a:pt x="0" y="480060"/>
                </a:moveTo>
                <a:lnTo>
                  <a:pt x="1098636" y="0"/>
                </a:lnTo>
                <a:cubicBezTo>
                  <a:pt x="1102899" y="601891"/>
                  <a:pt x="1107161" y="1203782"/>
                  <a:pt x="1111424" y="1805673"/>
                </a:cubicBezTo>
                <a:lnTo>
                  <a:pt x="4920" y="2283629"/>
                </a:lnTo>
                <a:lnTo>
                  <a:pt x="0" y="480060"/>
                </a:lnTo>
                <a:close/>
              </a:path>
            </a:pathLst>
          </a:custGeom>
          <a:gradFill>
            <a:gsLst>
              <a:gs pos="47000">
                <a:srgbClr val="9CC3FA">
                  <a:alpha val="75000"/>
                </a:srgbClr>
              </a:gs>
              <a:gs pos="0">
                <a:srgbClr val="F8F6FF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0" name="AutoShape 27"/>
          <p:cNvSpPr>
            <a:spLocks noChangeArrowheads="1"/>
          </p:cNvSpPr>
          <p:nvPr/>
        </p:nvSpPr>
        <p:spPr bwMode="auto">
          <a:xfrm>
            <a:off x="1107922" y="4758664"/>
            <a:ext cx="2181036" cy="1276004"/>
          </a:xfrm>
          <a:custGeom>
            <a:avLst/>
            <a:gdLst>
              <a:gd name="connsiteX0" fmla="*/ 2 w 2169008"/>
              <a:gd name="connsiteY0" fmla="*/ 487390 h 1276007"/>
              <a:gd name="connsiteX1" fmla="*/ 1084504 w 2169008"/>
              <a:gd name="connsiteY1" fmla="*/ 0 h 1276007"/>
              <a:gd name="connsiteX2" fmla="*/ 2169006 w 2169008"/>
              <a:gd name="connsiteY2" fmla="*/ 487390 h 1276007"/>
              <a:gd name="connsiteX3" fmla="*/ 1754763 w 2169008"/>
              <a:gd name="connsiteY3" fmla="*/ 1276004 h 1276007"/>
              <a:gd name="connsiteX4" fmla="*/ 414245 w 2169008"/>
              <a:gd name="connsiteY4" fmla="*/ 1276004 h 1276007"/>
              <a:gd name="connsiteX5" fmla="*/ 2 w 2169008"/>
              <a:gd name="connsiteY5" fmla="*/ 487390 h 1276007"/>
              <a:gd name="connsiteX0" fmla="*/ 0 w 2181036"/>
              <a:gd name="connsiteY0" fmla="*/ 487390 h 1276004"/>
              <a:gd name="connsiteX1" fmla="*/ 1084502 w 2181036"/>
              <a:gd name="connsiteY1" fmla="*/ 0 h 1276004"/>
              <a:gd name="connsiteX2" fmla="*/ 2181036 w 2181036"/>
              <a:gd name="connsiteY2" fmla="*/ 491401 h 1276004"/>
              <a:gd name="connsiteX3" fmla="*/ 1754761 w 2181036"/>
              <a:gd name="connsiteY3" fmla="*/ 1276004 h 1276004"/>
              <a:gd name="connsiteX4" fmla="*/ 414243 w 2181036"/>
              <a:gd name="connsiteY4" fmla="*/ 1276004 h 1276004"/>
              <a:gd name="connsiteX5" fmla="*/ 0 w 2181036"/>
              <a:gd name="connsiteY5" fmla="*/ 487390 h 127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1036" h="1276004">
                <a:moveTo>
                  <a:pt x="0" y="487390"/>
                </a:moveTo>
                <a:lnTo>
                  <a:pt x="1084502" y="0"/>
                </a:lnTo>
                <a:lnTo>
                  <a:pt x="2181036" y="491401"/>
                </a:lnTo>
                <a:lnTo>
                  <a:pt x="1754761" y="1276004"/>
                </a:lnTo>
                <a:lnTo>
                  <a:pt x="414243" y="1276004"/>
                </a:lnTo>
                <a:lnTo>
                  <a:pt x="0" y="487390"/>
                </a:lnTo>
                <a:close/>
              </a:path>
            </a:pathLst>
          </a:cu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/>
                <a:ea typeface="Times New Roman"/>
                <a:cs typeface="Calibri"/>
              </a:rPr>
              <a:t> </a:t>
            </a:r>
            <a:endParaRPr lang="pl-PL" sz="1100" dirty="0">
              <a:effectLst/>
              <a:latin typeface="Calibri"/>
              <a:ea typeface="Calibri"/>
              <a:cs typeface="Calibri"/>
            </a:endParaRPr>
          </a:p>
        </p:txBody>
      </p:sp>
      <p:cxnSp>
        <p:nvCxnSpPr>
          <p:cNvPr id="35" name="Łącznik prostoliniowy 34"/>
          <p:cNvCxnSpPr/>
          <p:nvPr/>
        </p:nvCxnSpPr>
        <p:spPr>
          <a:xfrm flipH="1" flipV="1">
            <a:off x="5063441" y="5123499"/>
            <a:ext cx="1159002" cy="2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510988"/>
            <a:ext cx="7556313" cy="6727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spc="100" dirty="0">
                <a:cs typeface="Georgia"/>
              </a:rPr>
              <a:t>Opis graniastosłupa</a:t>
            </a:r>
            <a:endParaRPr lang="pl-PL" sz="2400" dirty="0"/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4" name="AutoShape 44"/>
          <p:cNvCxnSpPr>
            <a:cxnSpLocks noChangeShapeType="1"/>
          </p:cNvCxnSpPr>
          <p:nvPr/>
        </p:nvCxnSpPr>
        <p:spPr bwMode="auto">
          <a:xfrm>
            <a:off x="1540698" y="6034670"/>
            <a:ext cx="1327576" cy="0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1123285" y="2981806"/>
            <a:ext cx="2172691" cy="1263011"/>
          </a:xfrm>
          <a:custGeom>
            <a:avLst/>
            <a:gdLst>
              <a:gd name="connsiteX0" fmla="*/ 2 w 2153644"/>
              <a:gd name="connsiteY0" fmla="*/ 482427 h 1263014"/>
              <a:gd name="connsiteX1" fmla="*/ 1076822 w 2153644"/>
              <a:gd name="connsiteY1" fmla="*/ 0 h 1263014"/>
              <a:gd name="connsiteX2" fmla="*/ 2153642 w 2153644"/>
              <a:gd name="connsiteY2" fmla="*/ 482427 h 1263014"/>
              <a:gd name="connsiteX3" fmla="*/ 1742333 w 2153644"/>
              <a:gd name="connsiteY3" fmla="*/ 1263011 h 1263014"/>
              <a:gd name="connsiteX4" fmla="*/ 411311 w 2153644"/>
              <a:gd name="connsiteY4" fmla="*/ 1263011 h 1263014"/>
              <a:gd name="connsiteX5" fmla="*/ 2 w 2153644"/>
              <a:gd name="connsiteY5" fmla="*/ 482427 h 1263014"/>
              <a:gd name="connsiteX0" fmla="*/ 0 w 2172690"/>
              <a:gd name="connsiteY0" fmla="*/ 482427 h 1263011"/>
              <a:gd name="connsiteX1" fmla="*/ 1076820 w 2172690"/>
              <a:gd name="connsiteY1" fmla="*/ 0 h 1263011"/>
              <a:gd name="connsiteX2" fmla="*/ 2172690 w 2172690"/>
              <a:gd name="connsiteY2" fmla="*/ 467187 h 1263011"/>
              <a:gd name="connsiteX3" fmla="*/ 1742331 w 2172690"/>
              <a:gd name="connsiteY3" fmla="*/ 1263011 h 1263011"/>
              <a:gd name="connsiteX4" fmla="*/ 411309 w 2172690"/>
              <a:gd name="connsiteY4" fmla="*/ 1263011 h 1263011"/>
              <a:gd name="connsiteX5" fmla="*/ 0 w 2172690"/>
              <a:gd name="connsiteY5" fmla="*/ 482427 h 1263011"/>
              <a:gd name="connsiteX0" fmla="*/ 0 w 2175956"/>
              <a:gd name="connsiteY0" fmla="*/ 482427 h 1263011"/>
              <a:gd name="connsiteX1" fmla="*/ 1076820 w 2175956"/>
              <a:gd name="connsiteY1" fmla="*/ 0 h 1263011"/>
              <a:gd name="connsiteX2" fmla="*/ 2175956 w 2175956"/>
              <a:gd name="connsiteY2" fmla="*/ 480250 h 1263011"/>
              <a:gd name="connsiteX3" fmla="*/ 1742331 w 2175956"/>
              <a:gd name="connsiteY3" fmla="*/ 1263011 h 1263011"/>
              <a:gd name="connsiteX4" fmla="*/ 411309 w 2175956"/>
              <a:gd name="connsiteY4" fmla="*/ 1263011 h 1263011"/>
              <a:gd name="connsiteX5" fmla="*/ 0 w 2175956"/>
              <a:gd name="connsiteY5" fmla="*/ 482427 h 1263011"/>
              <a:gd name="connsiteX0" fmla="*/ 0 w 2172691"/>
              <a:gd name="connsiteY0" fmla="*/ 482427 h 1263011"/>
              <a:gd name="connsiteX1" fmla="*/ 1076820 w 2172691"/>
              <a:gd name="connsiteY1" fmla="*/ 0 h 1263011"/>
              <a:gd name="connsiteX2" fmla="*/ 2172691 w 2172691"/>
              <a:gd name="connsiteY2" fmla="*/ 463922 h 1263011"/>
              <a:gd name="connsiteX3" fmla="*/ 1742331 w 2172691"/>
              <a:gd name="connsiteY3" fmla="*/ 1263011 h 1263011"/>
              <a:gd name="connsiteX4" fmla="*/ 411309 w 2172691"/>
              <a:gd name="connsiteY4" fmla="*/ 1263011 h 1263011"/>
              <a:gd name="connsiteX5" fmla="*/ 0 w 2172691"/>
              <a:gd name="connsiteY5" fmla="*/ 482427 h 1263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2691" h="1263011">
                <a:moveTo>
                  <a:pt x="0" y="482427"/>
                </a:moveTo>
                <a:lnTo>
                  <a:pt x="1076820" y="0"/>
                </a:lnTo>
                <a:lnTo>
                  <a:pt x="2172691" y="463922"/>
                </a:lnTo>
                <a:lnTo>
                  <a:pt x="1742331" y="1263011"/>
                </a:lnTo>
                <a:lnTo>
                  <a:pt x="411309" y="1263011"/>
                </a:lnTo>
                <a:lnTo>
                  <a:pt x="0" y="482427"/>
                </a:lnTo>
                <a:close/>
              </a:path>
            </a:pathLst>
          </a:cu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>
                <a:effectLst/>
                <a:latin typeface="Calibri"/>
                <a:ea typeface="Times New Roman"/>
                <a:cs typeface="Calibri"/>
              </a:rPr>
              <a:t> </a:t>
            </a:r>
            <a:endParaRPr lang="pl-PL" sz="1100">
              <a:effectLst/>
              <a:latin typeface="Calibri"/>
              <a:ea typeface="Calibri"/>
              <a:cs typeface="Calibri"/>
            </a:endParaRPr>
          </a:p>
        </p:txBody>
      </p:sp>
      <p:cxnSp>
        <p:nvCxnSpPr>
          <p:cNvPr id="17" name="AutoShape 34"/>
          <p:cNvCxnSpPr>
            <a:cxnSpLocks noChangeShapeType="1"/>
          </p:cNvCxnSpPr>
          <p:nvPr/>
        </p:nvCxnSpPr>
        <p:spPr bwMode="auto">
          <a:xfrm flipH="1">
            <a:off x="2198826" y="2981807"/>
            <a:ext cx="1281" cy="1776857"/>
          </a:xfrm>
          <a:prstGeom prst="straightConnector1">
            <a:avLst/>
          </a:prstGeom>
          <a:noFill/>
          <a:ln w="19050">
            <a:solidFill>
              <a:srgbClr val="007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AutoShape 35"/>
          <p:cNvCxnSpPr>
            <a:cxnSpLocks noChangeShapeType="1"/>
          </p:cNvCxnSpPr>
          <p:nvPr/>
        </p:nvCxnSpPr>
        <p:spPr bwMode="auto">
          <a:xfrm flipH="1">
            <a:off x="1107920" y="3464234"/>
            <a:ext cx="15366" cy="1795913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AutoShape 36"/>
          <p:cNvCxnSpPr>
            <a:cxnSpLocks noChangeShapeType="1"/>
          </p:cNvCxnSpPr>
          <p:nvPr/>
        </p:nvCxnSpPr>
        <p:spPr bwMode="auto">
          <a:xfrm>
            <a:off x="1534595" y="4244818"/>
            <a:ext cx="3541" cy="1789344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AutoShape 37"/>
          <p:cNvCxnSpPr>
            <a:cxnSpLocks noChangeShapeType="1"/>
          </p:cNvCxnSpPr>
          <p:nvPr/>
        </p:nvCxnSpPr>
        <p:spPr bwMode="auto">
          <a:xfrm>
            <a:off x="2866055" y="4244821"/>
            <a:ext cx="2219" cy="1789849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AutoShape 38"/>
          <p:cNvCxnSpPr>
            <a:cxnSpLocks noChangeShapeType="1"/>
            <a:stCxn id="16" idx="2"/>
          </p:cNvCxnSpPr>
          <p:nvPr/>
        </p:nvCxnSpPr>
        <p:spPr bwMode="auto">
          <a:xfrm flipH="1">
            <a:off x="3289733" y="3445728"/>
            <a:ext cx="6243" cy="1814633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AutoShape 40"/>
          <p:cNvCxnSpPr>
            <a:cxnSpLocks noChangeShapeType="1"/>
          </p:cNvCxnSpPr>
          <p:nvPr/>
        </p:nvCxnSpPr>
        <p:spPr bwMode="auto">
          <a:xfrm flipH="1">
            <a:off x="1107920" y="4756579"/>
            <a:ext cx="1087493" cy="495993"/>
          </a:xfrm>
          <a:prstGeom prst="straightConnector1">
            <a:avLst/>
          </a:prstGeom>
          <a:noFill/>
          <a:ln w="19050">
            <a:solidFill>
              <a:srgbClr val="007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AutoShape 42"/>
          <p:cNvCxnSpPr>
            <a:cxnSpLocks noChangeShapeType="1"/>
          </p:cNvCxnSpPr>
          <p:nvPr/>
        </p:nvCxnSpPr>
        <p:spPr bwMode="auto">
          <a:xfrm>
            <a:off x="2198826" y="4756579"/>
            <a:ext cx="1087493" cy="495993"/>
          </a:xfrm>
          <a:prstGeom prst="straightConnector1">
            <a:avLst/>
          </a:prstGeom>
          <a:noFill/>
          <a:ln w="19050">
            <a:solidFill>
              <a:srgbClr val="007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AutoShape 43"/>
          <p:cNvCxnSpPr>
            <a:cxnSpLocks noChangeShapeType="1"/>
          </p:cNvCxnSpPr>
          <p:nvPr/>
        </p:nvCxnSpPr>
        <p:spPr bwMode="auto">
          <a:xfrm>
            <a:off x="1107920" y="5257979"/>
            <a:ext cx="430216" cy="776467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AutoShape 45"/>
          <p:cNvCxnSpPr>
            <a:cxnSpLocks noChangeShapeType="1"/>
          </p:cNvCxnSpPr>
          <p:nvPr/>
        </p:nvCxnSpPr>
        <p:spPr bwMode="auto">
          <a:xfrm flipV="1">
            <a:off x="2868274" y="5260147"/>
            <a:ext cx="418044" cy="774524"/>
          </a:xfrm>
          <a:prstGeom prst="straightConnector1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rapez 1"/>
          <p:cNvSpPr/>
          <p:nvPr/>
        </p:nvSpPr>
        <p:spPr>
          <a:xfrm>
            <a:off x="4243562" y="2978369"/>
            <a:ext cx="2886768" cy="1026432"/>
          </a:xfrm>
          <a:custGeom>
            <a:avLst/>
            <a:gdLst>
              <a:gd name="connsiteX0" fmla="*/ 0 w 1470212"/>
              <a:gd name="connsiteY0" fmla="*/ 809625 h 809625"/>
              <a:gd name="connsiteX1" fmla="*/ 202406 w 1470212"/>
              <a:gd name="connsiteY1" fmla="*/ 0 h 809625"/>
              <a:gd name="connsiteX2" fmla="*/ 1267806 w 1470212"/>
              <a:gd name="connsiteY2" fmla="*/ 0 h 809625"/>
              <a:gd name="connsiteX3" fmla="*/ 1470212 w 1470212"/>
              <a:gd name="connsiteY3" fmla="*/ 809625 h 809625"/>
              <a:gd name="connsiteX4" fmla="*/ 0 w 1470212"/>
              <a:gd name="connsiteY4" fmla="*/ 809625 h 809625"/>
              <a:gd name="connsiteX0" fmla="*/ 0 w 1470212"/>
              <a:gd name="connsiteY0" fmla="*/ 809625 h 809625"/>
              <a:gd name="connsiteX1" fmla="*/ 516171 w 1470212"/>
              <a:gd name="connsiteY1" fmla="*/ 251012 h 809625"/>
              <a:gd name="connsiteX2" fmla="*/ 1267806 w 1470212"/>
              <a:gd name="connsiteY2" fmla="*/ 0 h 809625"/>
              <a:gd name="connsiteX3" fmla="*/ 1470212 w 1470212"/>
              <a:gd name="connsiteY3" fmla="*/ 809625 h 809625"/>
              <a:gd name="connsiteX4" fmla="*/ 0 w 1470212"/>
              <a:gd name="connsiteY4" fmla="*/ 809625 h 809625"/>
              <a:gd name="connsiteX0" fmla="*/ 0 w 1470212"/>
              <a:gd name="connsiteY0" fmla="*/ 809625 h 809625"/>
              <a:gd name="connsiteX1" fmla="*/ 417559 w 1470212"/>
              <a:gd name="connsiteY1" fmla="*/ 286870 h 809625"/>
              <a:gd name="connsiteX2" fmla="*/ 1267806 w 1470212"/>
              <a:gd name="connsiteY2" fmla="*/ 0 h 809625"/>
              <a:gd name="connsiteX3" fmla="*/ 1470212 w 1470212"/>
              <a:gd name="connsiteY3" fmla="*/ 809625 h 809625"/>
              <a:gd name="connsiteX4" fmla="*/ 0 w 1470212"/>
              <a:gd name="connsiteY4" fmla="*/ 809625 h 809625"/>
              <a:gd name="connsiteX0" fmla="*/ 0 w 1470212"/>
              <a:gd name="connsiteY0" fmla="*/ 531719 h 531719"/>
              <a:gd name="connsiteX1" fmla="*/ 417559 w 1470212"/>
              <a:gd name="connsiteY1" fmla="*/ 8964 h 531719"/>
              <a:gd name="connsiteX2" fmla="*/ 989900 w 1470212"/>
              <a:gd name="connsiteY2" fmla="*/ 0 h 531719"/>
              <a:gd name="connsiteX3" fmla="*/ 1470212 w 1470212"/>
              <a:gd name="connsiteY3" fmla="*/ 531719 h 531719"/>
              <a:gd name="connsiteX4" fmla="*/ 0 w 1470212"/>
              <a:gd name="connsiteY4" fmla="*/ 531719 h 531719"/>
              <a:gd name="connsiteX0" fmla="*/ 0 w 1470212"/>
              <a:gd name="connsiteY0" fmla="*/ 531719 h 531719"/>
              <a:gd name="connsiteX1" fmla="*/ 417559 w 1470212"/>
              <a:gd name="connsiteY1" fmla="*/ 8964 h 531719"/>
              <a:gd name="connsiteX2" fmla="*/ 1016795 w 1470212"/>
              <a:gd name="connsiteY2" fmla="*/ 0 h 531719"/>
              <a:gd name="connsiteX3" fmla="*/ 1470212 w 1470212"/>
              <a:gd name="connsiteY3" fmla="*/ 531719 h 531719"/>
              <a:gd name="connsiteX4" fmla="*/ 0 w 1470212"/>
              <a:gd name="connsiteY4" fmla="*/ 531719 h 531719"/>
              <a:gd name="connsiteX0" fmla="*/ 0 w 1470212"/>
              <a:gd name="connsiteY0" fmla="*/ 522755 h 522755"/>
              <a:gd name="connsiteX1" fmla="*/ 417559 w 1470212"/>
              <a:gd name="connsiteY1" fmla="*/ 0 h 522755"/>
              <a:gd name="connsiteX2" fmla="*/ 1007831 w 1470212"/>
              <a:gd name="connsiteY2" fmla="*/ 1 h 522755"/>
              <a:gd name="connsiteX3" fmla="*/ 1470212 w 1470212"/>
              <a:gd name="connsiteY3" fmla="*/ 522755 h 522755"/>
              <a:gd name="connsiteX4" fmla="*/ 0 w 1470212"/>
              <a:gd name="connsiteY4" fmla="*/ 522755 h 52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212" h="522755">
                <a:moveTo>
                  <a:pt x="0" y="522755"/>
                </a:moveTo>
                <a:lnTo>
                  <a:pt x="417559" y="0"/>
                </a:lnTo>
                <a:lnTo>
                  <a:pt x="1007831" y="1"/>
                </a:lnTo>
                <a:lnTo>
                  <a:pt x="1470212" y="522755"/>
                </a:lnTo>
                <a:lnTo>
                  <a:pt x="0" y="522755"/>
                </a:lnTo>
                <a:close/>
              </a:path>
            </a:pathLst>
          </a:custGeom>
          <a:noFill/>
          <a:ln w="19050"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Trapez 1"/>
          <p:cNvSpPr/>
          <p:nvPr/>
        </p:nvSpPr>
        <p:spPr>
          <a:xfrm>
            <a:off x="4243562" y="5125252"/>
            <a:ext cx="2886768" cy="1026432"/>
          </a:xfrm>
          <a:custGeom>
            <a:avLst/>
            <a:gdLst>
              <a:gd name="connsiteX0" fmla="*/ 0 w 1470212"/>
              <a:gd name="connsiteY0" fmla="*/ 809625 h 809625"/>
              <a:gd name="connsiteX1" fmla="*/ 202406 w 1470212"/>
              <a:gd name="connsiteY1" fmla="*/ 0 h 809625"/>
              <a:gd name="connsiteX2" fmla="*/ 1267806 w 1470212"/>
              <a:gd name="connsiteY2" fmla="*/ 0 h 809625"/>
              <a:gd name="connsiteX3" fmla="*/ 1470212 w 1470212"/>
              <a:gd name="connsiteY3" fmla="*/ 809625 h 809625"/>
              <a:gd name="connsiteX4" fmla="*/ 0 w 1470212"/>
              <a:gd name="connsiteY4" fmla="*/ 809625 h 809625"/>
              <a:gd name="connsiteX0" fmla="*/ 0 w 1470212"/>
              <a:gd name="connsiteY0" fmla="*/ 809625 h 809625"/>
              <a:gd name="connsiteX1" fmla="*/ 516171 w 1470212"/>
              <a:gd name="connsiteY1" fmla="*/ 251012 h 809625"/>
              <a:gd name="connsiteX2" fmla="*/ 1267806 w 1470212"/>
              <a:gd name="connsiteY2" fmla="*/ 0 h 809625"/>
              <a:gd name="connsiteX3" fmla="*/ 1470212 w 1470212"/>
              <a:gd name="connsiteY3" fmla="*/ 809625 h 809625"/>
              <a:gd name="connsiteX4" fmla="*/ 0 w 1470212"/>
              <a:gd name="connsiteY4" fmla="*/ 809625 h 809625"/>
              <a:gd name="connsiteX0" fmla="*/ 0 w 1470212"/>
              <a:gd name="connsiteY0" fmla="*/ 809625 h 809625"/>
              <a:gd name="connsiteX1" fmla="*/ 417559 w 1470212"/>
              <a:gd name="connsiteY1" fmla="*/ 286870 h 809625"/>
              <a:gd name="connsiteX2" fmla="*/ 1267806 w 1470212"/>
              <a:gd name="connsiteY2" fmla="*/ 0 h 809625"/>
              <a:gd name="connsiteX3" fmla="*/ 1470212 w 1470212"/>
              <a:gd name="connsiteY3" fmla="*/ 809625 h 809625"/>
              <a:gd name="connsiteX4" fmla="*/ 0 w 1470212"/>
              <a:gd name="connsiteY4" fmla="*/ 809625 h 809625"/>
              <a:gd name="connsiteX0" fmla="*/ 0 w 1470212"/>
              <a:gd name="connsiteY0" fmla="*/ 531719 h 531719"/>
              <a:gd name="connsiteX1" fmla="*/ 417559 w 1470212"/>
              <a:gd name="connsiteY1" fmla="*/ 8964 h 531719"/>
              <a:gd name="connsiteX2" fmla="*/ 989900 w 1470212"/>
              <a:gd name="connsiteY2" fmla="*/ 0 h 531719"/>
              <a:gd name="connsiteX3" fmla="*/ 1470212 w 1470212"/>
              <a:gd name="connsiteY3" fmla="*/ 531719 h 531719"/>
              <a:gd name="connsiteX4" fmla="*/ 0 w 1470212"/>
              <a:gd name="connsiteY4" fmla="*/ 531719 h 531719"/>
              <a:gd name="connsiteX0" fmla="*/ 0 w 1470212"/>
              <a:gd name="connsiteY0" fmla="*/ 531719 h 531719"/>
              <a:gd name="connsiteX1" fmla="*/ 417559 w 1470212"/>
              <a:gd name="connsiteY1" fmla="*/ 8964 h 531719"/>
              <a:gd name="connsiteX2" fmla="*/ 1016795 w 1470212"/>
              <a:gd name="connsiteY2" fmla="*/ 0 h 531719"/>
              <a:gd name="connsiteX3" fmla="*/ 1470212 w 1470212"/>
              <a:gd name="connsiteY3" fmla="*/ 531719 h 531719"/>
              <a:gd name="connsiteX4" fmla="*/ 0 w 1470212"/>
              <a:gd name="connsiteY4" fmla="*/ 531719 h 531719"/>
              <a:gd name="connsiteX0" fmla="*/ 0 w 1470212"/>
              <a:gd name="connsiteY0" fmla="*/ 522755 h 522755"/>
              <a:gd name="connsiteX1" fmla="*/ 417559 w 1470212"/>
              <a:gd name="connsiteY1" fmla="*/ 0 h 522755"/>
              <a:gd name="connsiteX2" fmla="*/ 1007831 w 1470212"/>
              <a:gd name="connsiteY2" fmla="*/ 1 h 522755"/>
              <a:gd name="connsiteX3" fmla="*/ 1470212 w 1470212"/>
              <a:gd name="connsiteY3" fmla="*/ 522755 h 522755"/>
              <a:gd name="connsiteX4" fmla="*/ 0 w 1470212"/>
              <a:gd name="connsiteY4" fmla="*/ 522755 h 52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212" h="522755">
                <a:moveTo>
                  <a:pt x="0" y="522755"/>
                </a:moveTo>
                <a:lnTo>
                  <a:pt x="417559" y="0"/>
                </a:lnTo>
                <a:lnTo>
                  <a:pt x="1007831" y="1"/>
                </a:lnTo>
                <a:lnTo>
                  <a:pt x="1470212" y="522755"/>
                </a:lnTo>
                <a:lnTo>
                  <a:pt x="0" y="522755"/>
                </a:lnTo>
                <a:close/>
              </a:path>
            </a:pathLst>
          </a:custGeom>
          <a:noFill/>
          <a:ln w="19050"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oliniowy 4"/>
          <p:cNvCxnSpPr>
            <a:stCxn id="2" idx="1"/>
            <a:endCxn id="28" idx="1"/>
          </p:cNvCxnSpPr>
          <p:nvPr/>
        </p:nvCxnSpPr>
        <p:spPr>
          <a:xfrm>
            <a:off x="5063441" y="2978369"/>
            <a:ext cx="0" cy="2146883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>
            <a:stCxn id="2" idx="2"/>
            <a:endCxn id="28" idx="2"/>
          </p:cNvCxnSpPr>
          <p:nvPr/>
        </p:nvCxnSpPr>
        <p:spPr>
          <a:xfrm>
            <a:off x="6222443" y="2978371"/>
            <a:ext cx="0" cy="2146883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>
            <a:stCxn id="2" idx="0"/>
            <a:endCxn id="28" idx="0"/>
          </p:cNvCxnSpPr>
          <p:nvPr/>
        </p:nvCxnSpPr>
        <p:spPr>
          <a:xfrm>
            <a:off x="4243562" y="4004801"/>
            <a:ext cx="0" cy="2146883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>
            <a:stCxn id="2" idx="3"/>
            <a:endCxn id="28" idx="3"/>
          </p:cNvCxnSpPr>
          <p:nvPr/>
        </p:nvCxnSpPr>
        <p:spPr>
          <a:xfrm>
            <a:off x="7130330" y="4004801"/>
            <a:ext cx="0" cy="2146883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oliniowy 25"/>
          <p:cNvCxnSpPr>
            <a:stCxn id="28" idx="1"/>
            <a:endCxn id="28" idx="0"/>
          </p:cNvCxnSpPr>
          <p:nvPr/>
        </p:nvCxnSpPr>
        <p:spPr>
          <a:xfrm flipH="1">
            <a:off x="4243562" y="5125252"/>
            <a:ext cx="819879" cy="1026432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oliniowy 29"/>
          <p:cNvCxnSpPr>
            <a:stCxn id="28" idx="0"/>
            <a:endCxn id="28" idx="3"/>
          </p:cNvCxnSpPr>
          <p:nvPr/>
        </p:nvCxnSpPr>
        <p:spPr>
          <a:xfrm>
            <a:off x="4243562" y="6151684"/>
            <a:ext cx="2886768" cy="0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oliniowy 32"/>
          <p:cNvCxnSpPr>
            <a:stCxn id="28" idx="3"/>
            <a:endCxn id="28" idx="2"/>
          </p:cNvCxnSpPr>
          <p:nvPr/>
        </p:nvCxnSpPr>
        <p:spPr>
          <a:xfrm flipH="1" flipV="1">
            <a:off x="6222443" y="5125254"/>
            <a:ext cx="907887" cy="1026430"/>
          </a:xfrm>
          <a:prstGeom prst="line">
            <a:avLst/>
          </a:prstGeom>
          <a:ln w="19050">
            <a:solidFill>
              <a:schemeClr val="accent2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bjaśnienie w chmurce 48"/>
          <p:cNvSpPr/>
          <p:nvPr/>
        </p:nvSpPr>
        <p:spPr>
          <a:xfrm>
            <a:off x="119792" y="1363763"/>
            <a:ext cx="2841812" cy="1333888"/>
          </a:xfrm>
          <a:prstGeom prst="cloudCallout">
            <a:avLst>
              <a:gd name="adj1" fmla="val -50171"/>
              <a:gd name="adj2" fmla="val 4301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Każdy </a:t>
            </a:r>
            <a:r>
              <a:rPr lang="pl-PL" sz="1600" dirty="0"/>
              <a:t>graniastosłup ma dwie podstawy</a:t>
            </a:r>
          </a:p>
        </p:txBody>
      </p:sp>
      <p:sp>
        <p:nvSpPr>
          <p:cNvPr id="50" name="Objaśnienie w chmurce 49"/>
          <p:cNvSpPr/>
          <p:nvPr/>
        </p:nvSpPr>
        <p:spPr>
          <a:xfrm>
            <a:off x="4781444" y="1443317"/>
            <a:ext cx="2447365" cy="1362636"/>
          </a:xfrm>
          <a:prstGeom prst="cloudCallout">
            <a:avLst>
              <a:gd name="adj1" fmla="val 79533"/>
              <a:gd name="adj2" fmla="val 6644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podstawę </a:t>
            </a:r>
            <a:r>
              <a:rPr lang="pl-PL" dirty="0" smtClean="0"/>
              <a:t>górną</a:t>
            </a:r>
            <a:endParaRPr lang="pl-PL" dirty="0"/>
          </a:p>
        </p:txBody>
      </p:sp>
      <p:sp>
        <p:nvSpPr>
          <p:cNvPr id="61" name="Objaśnienie w chmurce 60"/>
          <p:cNvSpPr/>
          <p:nvPr/>
        </p:nvSpPr>
        <p:spPr>
          <a:xfrm>
            <a:off x="4807111" y="1430071"/>
            <a:ext cx="2447365" cy="1362636"/>
          </a:xfrm>
          <a:prstGeom prst="cloudCallout">
            <a:avLst>
              <a:gd name="adj1" fmla="val 79533"/>
              <a:gd name="adj2" fmla="val 6644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podstawę </a:t>
            </a:r>
            <a:r>
              <a:rPr lang="pl-PL" dirty="0" smtClean="0"/>
              <a:t>dolną</a:t>
            </a:r>
            <a:endParaRPr lang="pl-PL" dirty="0"/>
          </a:p>
        </p:txBody>
      </p:sp>
      <p:sp>
        <p:nvSpPr>
          <p:cNvPr id="62" name="Objaśnienie w chmurce 61"/>
          <p:cNvSpPr/>
          <p:nvPr/>
        </p:nvSpPr>
        <p:spPr>
          <a:xfrm>
            <a:off x="3943350" y="1183743"/>
            <a:ext cx="3619500" cy="1608964"/>
          </a:xfrm>
          <a:prstGeom prst="cloudCallout">
            <a:avLst>
              <a:gd name="adj1" fmla="val 64270"/>
              <a:gd name="adj2" fmla="val 646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0" dirty="0" smtClean="0"/>
              <a:t>Podstawy </a:t>
            </a:r>
            <a:r>
              <a:rPr lang="pl-PL" sz="1400" dirty="0"/>
              <a:t>graniastosłupa są przystającymi wielokątami, leżącymi równolegle</a:t>
            </a:r>
          </a:p>
        </p:txBody>
      </p:sp>
      <p:sp>
        <p:nvSpPr>
          <p:cNvPr id="64" name="Objaśnienie w chmurce 63"/>
          <p:cNvSpPr/>
          <p:nvPr/>
        </p:nvSpPr>
        <p:spPr>
          <a:xfrm>
            <a:off x="3795092" y="790780"/>
            <a:ext cx="4184773" cy="2085770"/>
          </a:xfrm>
          <a:prstGeom prst="cloudCallout">
            <a:avLst>
              <a:gd name="adj1" fmla="val 52863"/>
              <a:gd name="adj2" fmla="val 636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0" dirty="0" smtClean="0"/>
              <a:t>W </a:t>
            </a:r>
            <a:r>
              <a:rPr lang="pl-PL" sz="1400" dirty="0"/>
              <a:t>każdym graniastosłupie ściany boczne są równoległobokami – pamiętaj prostokąt to też równoległobok </a:t>
            </a:r>
          </a:p>
        </p:txBody>
      </p:sp>
      <p:sp>
        <p:nvSpPr>
          <p:cNvPr id="66" name="Prostokąt 65"/>
          <p:cNvSpPr/>
          <p:nvPr/>
        </p:nvSpPr>
        <p:spPr>
          <a:xfrm>
            <a:off x="1104996" y="3467291"/>
            <a:ext cx="430776" cy="2577289"/>
          </a:xfrm>
          <a:custGeom>
            <a:avLst/>
            <a:gdLst>
              <a:gd name="connsiteX0" fmla="*/ 0 w 1331460"/>
              <a:gd name="connsiteY0" fmla="*/ 0 h 1789853"/>
              <a:gd name="connsiteX1" fmla="*/ 1331460 w 1331460"/>
              <a:gd name="connsiteY1" fmla="*/ 0 h 1789853"/>
              <a:gd name="connsiteX2" fmla="*/ 1331460 w 1331460"/>
              <a:gd name="connsiteY2" fmla="*/ 1789853 h 1789853"/>
              <a:gd name="connsiteX3" fmla="*/ 0 w 1331460"/>
              <a:gd name="connsiteY3" fmla="*/ 1789853 h 1789853"/>
              <a:gd name="connsiteX4" fmla="*/ 0 w 1331460"/>
              <a:gd name="connsiteY4" fmla="*/ 0 h 1789853"/>
              <a:gd name="connsiteX0" fmla="*/ 0 w 1331460"/>
              <a:gd name="connsiteY0" fmla="*/ 0 h 2589953"/>
              <a:gd name="connsiteX1" fmla="*/ 1331460 w 1331460"/>
              <a:gd name="connsiteY1" fmla="*/ 0 h 2589953"/>
              <a:gd name="connsiteX2" fmla="*/ 407916 w 1331460"/>
              <a:gd name="connsiteY2" fmla="*/ 2589953 h 2589953"/>
              <a:gd name="connsiteX3" fmla="*/ 0 w 1331460"/>
              <a:gd name="connsiteY3" fmla="*/ 1789853 h 2589953"/>
              <a:gd name="connsiteX4" fmla="*/ 0 w 1331460"/>
              <a:gd name="connsiteY4" fmla="*/ 0 h 2589953"/>
              <a:gd name="connsiteX0" fmla="*/ 18288 w 1349748"/>
              <a:gd name="connsiteY0" fmla="*/ 0 h 2589953"/>
              <a:gd name="connsiteX1" fmla="*/ 1349748 w 1349748"/>
              <a:gd name="connsiteY1" fmla="*/ 0 h 2589953"/>
              <a:gd name="connsiteX2" fmla="*/ 426204 w 1349748"/>
              <a:gd name="connsiteY2" fmla="*/ 2589953 h 2589953"/>
              <a:gd name="connsiteX3" fmla="*/ 0 w 1349748"/>
              <a:gd name="connsiteY3" fmla="*/ 1803569 h 2589953"/>
              <a:gd name="connsiteX4" fmla="*/ 18288 w 1349748"/>
              <a:gd name="connsiteY4" fmla="*/ 0 h 2589953"/>
              <a:gd name="connsiteX0" fmla="*/ 9144 w 1349748"/>
              <a:gd name="connsiteY0" fmla="*/ 4572 h 2589953"/>
              <a:gd name="connsiteX1" fmla="*/ 1349748 w 1349748"/>
              <a:gd name="connsiteY1" fmla="*/ 0 h 2589953"/>
              <a:gd name="connsiteX2" fmla="*/ 426204 w 1349748"/>
              <a:gd name="connsiteY2" fmla="*/ 2589953 h 2589953"/>
              <a:gd name="connsiteX3" fmla="*/ 0 w 1349748"/>
              <a:gd name="connsiteY3" fmla="*/ 1803569 h 2589953"/>
              <a:gd name="connsiteX4" fmla="*/ 9144 w 1349748"/>
              <a:gd name="connsiteY4" fmla="*/ 4572 h 2589953"/>
              <a:gd name="connsiteX0" fmla="*/ 9144 w 796536"/>
              <a:gd name="connsiteY0" fmla="*/ 0 h 2585381"/>
              <a:gd name="connsiteX1" fmla="*/ 796536 w 796536"/>
              <a:gd name="connsiteY1" fmla="*/ 790956 h 2585381"/>
              <a:gd name="connsiteX2" fmla="*/ 426204 w 796536"/>
              <a:gd name="connsiteY2" fmla="*/ 2585381 h 2585381"/>
              <a:gd name="connsiteX3" fmla="*/ 0 w 796536"/>
              <a:gd name="connsiteY3" fmla="*/ 1798997 h 2585381"/>
              <a:gd name="connsiteX4" fmla="*/ 9144 w 796536"/>
              <a:gd name="connsiteY4" fmla="*/ 0 h 2585381"/>
              <a:gd name="connsiteX0" fmla="*/ 9144 w 636516"/>
              <a:gd name="connsiteY0" fmla="*/ 0 h 2585381"/>
              <a:gd name="connsiteX1" fmla="*/ 636516 w 636516"/>
              <a:gd name="connsiteY1" fmla="*/ 786384 h 2585381"/>
              <a:gd name="connsiteX2" fmla="*/ 426204 w 636516"/>
              <a:gd name="connsiteY2" fmla="*/ 2585381 h 2585381"/>
              <a:gd name="connsiteX3" fmla="*/ 0 w 636516"/>
              <a:gd name="connsiteY3" fmla="*/ 1798997 h 2585381"/>
              <a:gd name="connsiteX4" fmla="*/ 9144 w 636516"/>
              <a:gd name="connsiteY4" fmla="*/ 0 h 2585381"/>
              <a:gd name="connsiteX0" fmla="*/ 9144 w 572508"/>
              <a:gd name="connsiteY0" fmla="*/ 0 h 2585381"/>
              <a:gd name="connsiteX1" fmla="*/ 572508 w 572508"/>
              <a:gd name="connsiteY1" fmla="*/ 763524 h 2585381"/>
              <a:gd name="connsiteX2" fmla="*/ 426204 w 572508"/>
              <a:gd name="connsiteY2" fmla="*/ 2585381 h 2585381"/>
              <a:gd name="connsiteX3" fmla="*/ 0 w 572508"/>
              <a:gd name="connsiteY3" fmla="*/ 1798997 h 2585381"/>
              <a:gd name="connsiteX4" fmla="*/ 9144 w 572508"/>
              <a:gd name="connsiteY4" fmla="*/ 0 h 2585381"/>
              <a:gd name="connsiteX0" fmla="*/ 9144 w 471924"/>
              <a:gd name="connsiteY0" fmla="*/ 0 h 2585381"/>
              <a:gd name="connsiteX1" fmla="*/ 471924 w 471924"/>
              <a:gd name="connsiteY1" fmla="*/ 754380 h 2585381"/>
              <a:gd name="connsiteX2" fmla="*/ 426204 w 471924"/>
              <a:gd name="connsiteY2" fmla="*/ 2585381 h 2585381"/>
              <a:gd name="connsiteX3" fmla="*/ 0 w 471924"/>
              <a:gd name="connsiteY3" fmla="*/ 1798997 h 2585381"/>
              <a:gd name="connsiteX4" fmla="*/ 9144 w 471924"/>
              <a:gd name="connsiteY4" fmla="*/ 0 h 2585381"/>
              <a:gd name="connsiteX0" fmla="*/ 9144 w 435348"/>
              <a:gd name="connsiteY0" fmla="*/ 0 h 2585381"/>
              <a:gd name="connsiteX1" fmla="*/ 435348 w 435348"/>
              <a:gd name="connsiteY1" fmla="*/ 763524 h 2585381"/>
              <a:gd name="connsiteX2" fmla="*/ 426204 w 435348"/>
              <a:gd name="connsiteY2" fmla="*/ 2585381 h 2585381"/>
              <a:gd name="connsiteX3" fmla="*/ 0 w 435348"/>
              <a:gd name="connsiteY3" fmla="*/ 1798997 h 2585381"/>
              <a:gd name="connsiteX4" fmla="*/ 9144 w 435348"/>
              <a:gd name="connsiteY4" fmla="*/ 0 h 2585381"/>
              <a:gd name="connsiteX0" fmla="*/ 9144 w 426204"/>
              <a:gd name="connsiteY0" fmla="*/ 0 h 2585381"/>
              <a:gd name="connsiteX1" fmla="*/ 407916 w 426204"/>
              <a:gd name="connsiteY1" fmla="*/ 777240 h 2585381"/>
              <a:gd name="connsiteX2" fmla="*/ 426204 w 426204"/>
              <a:gd name="connsiteY2" fmla="*/ 2585381 h 2585381"/>
              <a:gd name="connsiteX3" fmla="*/ 0 w 426204"/>
              <a:gd name="connsiteY3" fmla="*/ 1798997 h 2585381"/>
              <a:gd name="connsiteX4" fmla="*/ 9144 w 426204"/>
              <a:gd name="connsiteY4" fmla="*/ 0 h 2585381"/>
              <a:gd name="connsiteX0" fmla="*/ 9144 w 430776"/>
              <a:gd name="connsiteY0" fmla="*/ 0 h 2585381"/>
              <a:gd name="connsiteX1" fmla="*/ 430776 w 430776"/>
              <a:gd name="connsiteY1" fmla="*/ 777240 h 2585381"/>
              <a:gd name="connsiteX2" fmla="*/ 426204 w 430776"/>
              <a:gd name="connsiteY2" fmla="*/ 2585381 h 2585381"/>
              <a:gd name="connsiteX3" fmla="*/ 0 w 430776"/>
              <a:gd name="connsiteY3" fmla="*/ 1798997 h 2585381"/>
              <a:gd name="connsiteX4" fmla="*/ 9144 w 430776"/>
              <a:gd name="connsiteY4" fmla="*/ 0 h 2585381"/>
              <a:gd name="connsiteX0" fmla="*/ 9144 w 430776"/>
              <a:gd name="connsiteY0" fmla="*/ 0 h 2577289"/>
              <a:gd name="connsiteX1" fmla="*/ 430776 w 430776"/>
              <a:gd name="connsiteY1" fmla="*/ 777240 h 2577289"/>
              <a:gd name="connsiteX2" fmla="*/ 410020 w 430776"/>
              <a:gd name="connsiteY2" fmla="*/ 2577289 h 2577289"/>
              <a:gd name="connsiteX3" fmla="*/ 0 w 430776"/>
              <a:gd name="connsiteY3" fmla="*/ 1798997 h 2577289"/>
              <a:gd name="connsiteX4" fmla="*/ 9144 w 430776"/>
              <a:gd name="connsiteY4" fmla="*/ 0 h 257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0776" h="2577289">
                <a:moveTo>
                  <a:pt x="9144" y="0"/>
                </a:moveTo>
                <a:lnTo>
                  <a:pt x="430776" y="777240"/>
                </a:lnTo>
                <a:lnTo>
                  <a:pt x="410020" y="2577289"/>
                </a:lnTo>
                <a:lnTo>
                  <a:pt x="0" y="1798997"/>
                </a:lnTo>
                <a:lnTo>
                  <a:pt x="9144" y="0"/>
                </a:lnTo>
                <a:close/>
              </a:path>
            </a:pathLst>
          </a:custGeom>
          <a:gradFill>
            <a:gsLst>
              <a:gs pos="47000">
                <a:srgbClr val="9CC3FA">
                  <a:alpha val="75000"/>
                </a:srgbClr>
              </a:gs>
              <a:gs pos="0">
                <a:srgbClr val="F8F6FF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Prostokąt 51"/>
          <p:cNvSpPr/>
          <p:nvPr/>
        </p:nvSpPr>
        <p:spPr>
          <a:xfrm>
            <a:off x="4237021" y="4004801"/>
            <a:ext cx="2893309" cy="2146883"/>
          </a:xfrm>
          <a:prstGeom prst="rect">
            <a:avLst/>
          </a:prstGeom>
          <a:gradFill>
            <a:gsLst>
              <a:gs pos="0">
                <a:schemeClr val="accent1">
                  <a:shade val="40000"/>
                  <a:satMod val="150000"/>
                  <a:lumMod val="100000"/>
                  <a:alpha val="48000"/>
                </a:schemeClr>
              </a:gs>
              <a:gs pos="100000">
                <a:schemeClr val="accent1">
                  <a:tint val="70000"/>
                  <a:shade val="100000"/>
                  <a:alpha val="100000"/>
                  <a:satMod val="200000"/>
                  <a:lumMod val="10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1529683" y="4244821"/>
            <a:ext cx="1331460" cy="1789853"/>
          </a:xfrm>
          <a:prstGeom prst="rect">
            <a:avLst/>
          </a:prstGeom>
          <a:gradFill>
            <a:gsLst>
              <a:gs pos="47000">
                <a:srgbClr val="9CC3FA">
                  <a:alpha val="75000"/>
                </a:srgbClr>
              </a:gs>
              <a:gs pos="0">
                <a:srgbClr val="F8F6FF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4" name="Objaśnienie w chmurce 73"/>
          <p:cNvSpPr/>
          <p:nvPr/>
        </p:nvSpPr>
        <p:spPr>
          <a:xfrm>
            <a:off x="235935" y="1430071"/>
            <a:ext cx="2841812" cy="1333888"/>
          </a:xfrm>
          <a:prstGeom prst="cloudCallout">
            <a:avLst>
              <a:gd name="adj1" fmla="val -50171"/>
              <a:gd name="adj2" fmla="val 4301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W </a:t>
            </a:r>
            <a:r>
              <a:rPr lang="pl-PL" sz="1600" dirty="0"/>
              <a:t>graniastosłupie wyróżniamy wierzchołki </a:t>
            </a:r>
          </a:p>
        </p:txBody>
      </p:sp>
      <p:cxnSp>
        <p:nvCxnSpPr>
          <p:cNvPr id="56" name="Łącznik prosty ze strzałką 55"/>
          <p:cNvCxnSpPr/>
          <p:nvPr/>
        </p:nvCxnSpPr>
        <p:spPr>
          <a:xfrm>
            <a:off x="885444" y="3070133"/>
            <a:ext cx="219552" cy="400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Łącznik prosty ze strzałką 80"/>
          <p:cNvCxnSpPr/>
          <p:nvPr/>
        </p:nvCxnSpPr>
        <p:spPr>
          <a:xfrm>
            <a:off x="1090580" y="4004801"/>
            <a:ext cx="439103" cy="2400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/>
          <p:cNvCxnSpPr/>
          <p:nvPr/>
        </p:nvCxnSpPr>
        <p:spPr>
          <a:xfrm>
            <a:off x="2621819" y="3870235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ze strzałką 84"/>
          <p:cNvCxnSpPr>
            <a:endCxn id="67" idx="0"/>
          </p:cNvCxnSpPr>
          <p:nvPr/>
        </p:nvCxnSpPr>
        <p:spPr>
          <a:xfrm>
            <a:off x="3042536" y="3070133"/>
            <a:ext cx="251815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/>
          <p:cNvCxnSpPr/>
          <p:nvPr/>
        </p:nvCxnSpPr>
        <p:spPr>
          <a:xfrm>
            <a:off x="1981265" y="2607219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Łącznik prosty ze strzałką 87"/>
          <p:cNvCxnSpPr/>
          <p:nvPr/>
        </p:nvCxnSpPr>
        <p:spPr>
          <a:xfrm flipH="1" flipV="1">
            <a:off x="2861143" y="6044580"/>
            <a:ext cx="175158" cy="252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ze strzałką 89"/>
          <p:cNvCxnSpPr/>
          <p:nvPr/>
        </p:nvCxnSpPr>
        <p:spPr>
          <a:xfrm flipH="1" flipV="1">
            <a:off x="3294351" y="5258578"/>
            <a:ext cx="175158" cy="252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Łącznik prosty ze strzałką 90"/>
          <p:cNvCxnSpPr/>
          <p:nvPr/>
        </p:nvCxnSpPr>
        <p:spPr>
          <a:xfrm flipH="1" flipV="1">
            <a:off x="2182082" y="4751962"/>
            <a:ext cx="175158" cy="252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ze strzałką 91"/>
          <p:cNvCxnSpPr/>
          <p:nvPr/>
        </p:nvCxnSpPr>
        <p:spPr>
          <a:xfrm flipV="1">
            <a:off x="704007" y="5258578"/>
            <a:ext cx="400989" cy="126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ze strzałką 94"/>
          <p:cNvCxnSpPr/>
          <p:nvPr/>
        </p:nvCxnSpPr>
        <p:spPr>
          <a:xfrm flipV="1">
            <a:off x="1107920" y="6044580"/>
            <a:ext cx="400989" cy="126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/>
          <p:cNvCxnSpPr/>
          <p:nvPr/>
        </p:nvCxnSpPr>
        <p:spPr>
          <a:xfrm>
            <a:off x="3997697" y="3613314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Łącznik prosty ze strzałką 97"/>
          <p:cNvCxnSpPr/>
          <p:nvPr/>
        </p:nvCxnSpPr>
        <p:spPr>
          <a:xfrm flipH="1">
            <a:off x="7130330" y="3613314"/>
            <a:ext cx="322435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Łącznik prosty ze strzałką 99"/>
          <p:cNvCxnSpPr/>
          <p:nvPr/>
        </p:nvCxnSpPr>
        <p:spPr>
          <a:xfrm>
            <a:off x="4832105" y="2600361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Łącznik prosty ze strzałką 100"/>
          <p:cNvCxnSpPr/>
          <p:nvPr/>
        </p:nvCxnSpPr>
        <p:spPr>
          <a:xfrm flipH="1">
            <a:off x="6217106" y="2607219"/>
            <a:ext cx="296982" cy="3537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Łącznik prosty ze strzałką 102"/>
          <p:cNvCxnSpPr/>
          <p:nvPr/>
        </p:nvCxnSpPr>
        <p:spPr>
          <a:xfrm>
            <a:off x="3997697" y="5784710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Łącznik prosty ze strzałką 103"/>
          <p:cNvCxnSpPr/>
          <p:nvPr/>
        </p:nvCxnSpPr>
        <p:spPr>
          <a:xfrm>
            <a:off x="4824117" y="4736201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Łącznik prosty ze strzałką 104"/>
          <p:cNvCxnSpPr/>
          <p:nvPr/>
        </p:nvCxnSpPr>
        <p:spPr>
          <a:xfrm>
            <a:off x="5977782" y="4744288"/>
            <a:ext cx="239324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/>
          <p:cNvCxnSpPr/>
          <p:nvPr/>
        </p:nvCxnSpPr>
        <p:spPr>
          <a:xfrm flipH="1">
            <a:off x="7141642" y="5784710"/>
            <a:ext cx="311123" cy="374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Prostokąt 65"/>
          <p:cNvSpPr/>
          <p:nvPr/>
        </p:nvSpPr>
        <p:spPr>
          <a:xfrm flipH="1">
            <a:off x="2861143" y="3444721"/>
            <a:ext cx="433208" cy="2589953"/>
          </a:xfrm>
          <a:custGeom>
            <a:avLst/>
            <a:gdLst>
              <a:gd name="connsiteX0" fmla="*/ 0 w 1331460"/>
              <a:gd name="connsiteY0" fmla="*/ 0 h 1789853"/>
              <a:gd name="connsiteX1" fmla="*/ 1331460 w 1331460"/>
              <a:gd name="connsiteY1" fmla="*/ 0 h 1789853"/>
              <a:gd name="connsiteX2" fmla="*/ 1331460 w 1331460"/>
              <a:gd name="connsiteY2" fmla="*/ 1789853 h 1789853"/>
              <a:gd name="connsiteX3" fmla="*/ 0 w 1331460"/>
              <a:gd name="connsiteY3" fmla="*/ 1789853 h 1789853"/>
              <a:gd name="connsiteX4" fmla="*/ 0 w 1331460"/>
              <a:gd name="connsiteY4" fmla="*/ 0 h 1789853"/>
              <a:gd name="connsiteX0" fmla="*/ 0 w 1331460"/>
              <a:gd name="connsiteY0" fmla="*/ 0 h 2589953"/>
              <a:gd name="connsiteX1" fmla="*/ 1331460 w 1331460"/>
              <a:gd name="connsiteY1" fmla="*/ 0 h 2589953"/>
              <a:gd name="connsiteX2" fmla="*/ 407916 w 1331460"/>
              <a:gd name="connsiteY2" fmla="*/ 2589953 h 2589953"/>
              <a:gd name="connsiteX3" fmla="*/ 0 w 1331460"/>
              <a:gd name="connsiteY3" fmla="*/ 1789853 h 2589953"/>
              <a:gd name="connsiteX4" fmla="*/ 0 w 1331460"/>
              <a:gd name="connsiteY4" fmla="*/ 0 h 2589953"/>
              <a:gd name="connsiteX0" fmla="*/ 18288 w 1349748"/>
              <a:gd name="connsiteY0" fmla="*/ 0 h 2589953"/>
              <a:gd name="connsiteX1" fmla="*/ 1349748 w 1349748"/>
              <a:gd name="connsiteY1" fmla="*/ 0 h 2589953"/>
              <a:gd name="connsiteX2" fmla="*/ 426204 w 1349748"/>
              <a:gd name="connsiteY2" fmla="*/ 2589953 h 2589953"/>
              <a:gd name="connsiteX3" fmla="*/ 0 w 1349748"/>
              <a:gd name="connsiteY3" fmla="*/ 1803569 h 2589953"/>
              <a:gd name="connsiteX4" fmla="*/ 18288 w 1349748"/>
              <a:gd name="connsiteY4" fmla="*/ 0 h 2589953"/>
              <a:gd name="connsiteX0" fmla="*/ 9144 w 1349748"/>
              <a:gd name="connsiteY0" fmla="*/ 4572 h 2589953"/>
              <a:gd name="connsiteX1" fmla="*/ 1349748 w 1349748"/>
              <a:gd name="connsiteY1" fmla="*/ 0 h 2589953"/>
              <a:gd name="connsiteX2" fmla="*/ 426204 w 1349748"/>
              <a:gd name="connsiteY2" fmla="*/ 2589953 h 2589953"/>
              <a:gd name="connsiteX3" fmla="*/ 0 w 1349748"/>
              <a:gd name="connsiteY3" fmla="*/ 1803569 h 2589953"/>
              <a:gd name="connsiteX4" fmla="*/ 9144 w 1349748"/>
              <a:gd name="connsiteY4" fmla="*/ 4572 h 2589953"/>
              <a:gd name="connsiteX0" fmla="*/ 9144 w 796536"/>
              <a:gd name="connsiteY0" fmla="*/ 0 h 2585381"/>
              <a:gd name="connsiteX1" fmla="*/ 796536 w 796536"/>
              <a:gd name="connsiteY1" fmla="*/ 790956 h 2585381"/>
              <a:gd name="connsiteX2" fmla="*/ 426204 w 796536"/>
              <a:gd name="connsiteY2" fmla="*/ 2585381 h 2585381"/>
              <a:gd name="connsiteX3" fmla="*/ 0 w 796536"/>
              <a:gd name="connsiteY3" fmla="*/ 1798997 h 2585381"/>
              <a:gd name="connsiteX4" fmla="*/ 9144 w 796536"/>
              <a:gd name="connsiteY4" fmla="*/ 0 h 2585381"/>
              <a:gd name="connsiteX0" fmla="*/ 9144 w 636516"/>
              <a:gd name="connsiteY0" fmla="*/ 0 h 2585381"/>
              <a:gd name="connsiteX1" fmla="*/ 636516 w 636516"/>
              <a:gd name="connsiteY1" fmla="*/ 786384 h 2585381"/>
              <a:gd name="connsiteX2" fmla="*/ 426204 w 636516"/>
              <a:gd name="connsiteY2" fmla="*/ 2585381 h 2585381"/>
              <a:gd name="connsiteX3" fmla="*/ 0 w 636516"/>
              <a:gd name="connsiteY3" fmla="*/ 1798997 h 2585381"/>
              <a:gd name="connsiteX4" fmla="*/ 9144 w 636516"/>
              <a:gd name="connsiteY4" fmla="*/ 0 h 2585381"/>
              <a:gd name="connsiteX0" fmla="*/ 9144 w 572508"/>
              <a:gd name="connsiteY0" fmla="*/ 0 h 2585381"/>
              <a:gd name="connsiteX1" fmla="*/ 572508 w 572508"/>
              <a:gd name="connsiteY1" fmla="*/ 763524 h 2585381"/>
              <a:gd name="connsiteX2" fmla="*/ 426204 w 572508"/>
              <a:gd name="connsiteY2" fmla="*/ 2585381 h 2585381"/>
              <a:gd name="connsiteX3" fmla="*/ 0 w 572508"/>
              <a:gd name="connsiteY3" fmla="*/ 1798997 h 2585381"/>
              <a:gd name="connsiteX4" fmla="*/ 9144 w 572508"/>
              <a:gd name="connsiteY4" fmla="*/ 0 h 2585381"/>
              <a:gd name="connsiteX0" fmla="*/ 9144 w 471924"/>
              <a:gd name="connsiteY0" fmla="*/ 0 h 2585381"/>
              <a:gd name="connsiteX1" fmla="*/ 471924 w 471924"/>
              <a:gd name="connsiteY1" fmla="*/ 754380 h 2585381"/>
              <a:gd name="connsiteX2" fmla="*/ 426204 w 471924"/>
              <a:gd name="connsiteY2" fmla="*/ 2585381 h 2585381"/>
              <a:gd name="connsiteX3" fmla="*/ 0 w 471924"/>
              <a:gd name="connsiteY3" fmla="*/ 1798997 h 2585381"/>
              <a:gd name="connsiteX4" fmla="*/ 9144 w 471924"/>
              <a:gd name="connsiteY4" fmla="*/ 0 h 2585381"/>
              <a:gd name="connsiteX0" fmla="*/ 9144 w 435348"/>
              <a:gd name="connsiteY0" fmla="*/ 0 h 2585381"/>
              <a:gd name="connsiteX1" fmla="*/ 435348 w 435348"/>
              <a:gd name="connsiteY1" fmla="*/ 763524 h 2585381"/>
              <a:gd name="connsiteX2" fmla="*/ 426204 w 435348"/>
              <a:gd name="connsiteY2" fmla="*/ 2585381 h 2585381"/>
              <a:gd name="connsiteX3" fmla="*/ 0 w 435348"/>
              <a:gd name="connsiteY3" fmla="*/ 1798997 h 2585381"/>
              <a:gd name="connsiteX4" fmla="*/ 9144 w 435348"/>
              <a:gd name="connsiteY4" fmla="*/ 0 h 2585381"/>
              <a:gd name="connsiteX0" fmla="*/ 9144 w 426204"/>
              <a:gd name="connsiteY0" fmla="*/ 0 h 2585381"/>
              <a:gd name="connsiteX1" fmla="*/ 407916 w 426204"/>
              <a:gd name="connsiteY1" fmla="*/ 777240 h 2585381"/>
              <a:gd name="connsiteX2" fmla="*/ 426204 w 426204"/>
              <a:gd name="connsiteY2" fmla="*/ 2585381 h 2585381"/>
              <a:gd name="connsiteX3" fmla="*/ 0 w 426204"/>
              <a:gd name="connsiteY3" fmla="*/ 1798997 h 2585381"/>
              <a:gd name="connsiteX4" fmla="*/ 9144 w 426204"/>
              <a:gd name="connsiteY4" fmla="*/ 0 h 2585381"/>
              <a:gd name="connsiteX0" fmla="*/ 9144 w 430776"/>
              <a:gd name="connsiteY0" fmla="*/ 0 h 2585381"/>
              <a:gd name="connsiteX1" fmla="*/ 430776 w 430776"/>
              <a:gd name="connsiteY1" fmla="*/ 777240 h 2585381"/>
              <a:gd name="connsiteX2" fmla="*/ 426204 w 430776"/>
              <a:gd name="connsiteY2" fmla="*/ 2585381 h 2585381"/>
              <a:gd name="connsiteX3" fmla="*/ 0 w 430776"/>
              <a:gd name="connsiteY3" fmla="*/ 1798997 h 2585381"/>
              <a:gd name="connsiteX4" fmla="*/ 9144 w 430776"/>
              <a:gd name="connsiteY4" fmla="*/ 0 h 2585381"/>
              <a:gd name="connsiteX0" fmla="*/ 0 w 435418"/>
              <a:gd name="connsiteY0" fmla="*/ 0 h 2580809"/>
              <a:gd name="connsiteX1" fmla="*/ 435418 w 435418"/>
              <a:gd name="connsiteY1" fmla="*/ 772668 h 2580809"/>
              <a:gd name="connsiteX2" fmla="*/ 430846 w 435418"/>
              <a:gd name="connsiteY2" fmla="*/ 2580809 h 2580809"/>
              <a:gd name="connsiteX3" fmla="*/ 4642 w 435418"/>
              <a:gd name="connsiteY3" fmla="*/ 1794425 h 2580809"/>
              <a:gd name="connsiteX4" fmla="*/ 0 w 435418"/>
              <a:gd name="connsiteY4" fmla="*/ 0 h 2580809"/>
              <a:gd name="connsiteX0" fmla="*/ 0 w 435418"/>
              <a:gd name="connsiteY0" fmla="*/ 0 h 2589953"/>
              <a:gd name="connsiteX1" fmla="*/ 435418 w 435418"/>
              <a:gd name="connsiteY1" fmla="*/ 781812 h 2589953"/>
              <a:gd name="connsiteX2" fmla="*/ 430846 w 435418"/>
              <a:gd name="connsiteY2" fmla="*/ 2589953 h 2589953"/>
              <a:gd name="connsiteX3" fmla="*/ 4642 w 435418"/>
              <a:gd name="connsiteY3" fmla="*/ 1803569 h 2589953"/>
              <a:gd name="connsiteX4" fmla="*/ 0 w 435418"/>
              <a:gd name="connsiteY4" fmla="*/ 0 h 2589953"/>
              <a:gd name="connsiteX0" fmla="*/ 4757 w 430984"/>
              <a:gd name="connsiteY0" fmla="*/ 0 h 2594525"/>
              <a:gd name="connsiteX1" fmla="*/ 430984 w 430984"/>
              <a:gd name="connsiteY1" fmla="*/ 786384 h 2594525"/>
              <a:gd name="connsiteX2" fmla="*/ 426412 w 430984"/>
              <a:gd name="connsiteY2" fmla="*/ 2594525 h 2594525"/>
              <a:gd name="connsiteX3" fmla="*/ 208 w 430984"/>
              <a:gd name="connsiteY3" fmla="*/ 1808141 h 2594525"/>
              <a:gd name="connsiteX4" fmla="*/ 4757 w 430984"/>
              <a:gd name="connsiteY4" fmla="*/ 0 h 2594525"/>
              <a:gd name="connsiteX0" fmla="*/ 0 w 435417"/>
              <a:gd name="connsiteY0" fmla="*/ 0 h 2589953"/>
              <a:gd name="connsiteX1" fmla="*/ 435417 w 435417"/>
              <a:gd name="connsiteY1" fmla="*/ 781812 h 2589953"/>
              <a:gd name="connsiteX2" fmla="*/ 430845 w 435417"/>
              <a:gd name="connsiteY2" fmla="*/ 2589953 h 2589953"/>
              <a:gd name="connsiteX3" fmla="*/ 4641 w 435417"/>
              <a:gd name="connsiteY3" fmla="*/ 1803569 h 2589953"/>
              <a:gd name="connsiteX4" fmla="*/ 0 w 435417"/>
              <a:gd name="connsiteY4" fmla="*/ 0 h 2589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417" h="2589953">
                <a:moveTo>
                  <a:pt x="0" y="0"/>
                </a:moveTo>
                <a:lnTo>
                  <a:pt x="435417" y="781812"/>
                </a:lnTo>
                <a:lnTo>
                  <a:pt x="430845" y="2589953"/>
                </a:lnTo>
                <a:lnTo>
                  <a:pt x="4641" y="1803569"/>
                </a:lnTo>
                <a:cubicBezTo>
                  <a:pt x="3094" y="1205427"/>
                  <a:pt x="1547" y="598142"/>
                  <a:pt x="0" y="0"/>
                </a:cubicBezTo>
                <a:close/>
              </a:path>
            </a:pathLst>
          </a:custGeom>
          <a:gradFill>
            <a:gsLst>
              <a:gs pos="47000">
                <a:srgbClr val="9CC3FA">
                  <a:alpha val="75000"/>
                </a:srgbClr>
              </a:gs>
              <a:gs pos="0">
                <a:srgbClr val="F8F6FF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4" name="Objaśnienie w chmurce 113"/>
          <p:cNvSpPr/>
          <p:nvPr/>
        </p:nvSpPr>
        <p:spPr>
          <a:xfrm>
            <a:off x="304640" y="1183743"/>
            <a:ext cx="3077289" cy="1558570"/>
          </a:xfrm>
          <a:prstGeom prst="cloudCallout">
            <a:avLst>
              <a:gd name="adj1" fmla="val -50171"/>
              <a:gd name="adj2" fmla="val 4301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W </a:t>
            </a:r>
            <a:r>
              <a:rPr lang="pl-PL" sz="1600" dirty="0"/>
              <a:t>graniastosłupie wyróżniamy krawędzie podstawy górnej</a:t>
            </a:r>
          </a:p>
        </p:txBody>
      </p:sp>
      <p:cxnSp>
        <p:nvCxnSpPr>
          <p:cNvPr id="4118" name="Łącznik prostoliniowy 4117"/>
          <p:cNvCxnSpPr>
            <a:stCxn id="66" idx="0"/>
          </p:cNvCxnSpPr>
          <p:nvPr/>
        </p:nvCxnSpPr>
        <p:spPr>
          <a:xfrm>
            <a:off x="1114140" y="3467291"/>
            <a:ext cx="420455" cy="7775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0" name="Łącznik prostoliniowy 4119"/>
          <p:cNvCxnSpPr>
            <a:endCxn id="67" idx="1"/>
          </p:cNvCxnSpPr>
          <p:nvPr/>
        </p:nvCxnSpPr>
        <p:spPr>
          <a:xfrm flipV="1">
            <a:off x="1538136" y="4226533"/>
            <a:ext cx="1323007" cy="1829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2" name="Łącznik prostoliniowy 4121"/>
          <p:cNvCxnSpPr>
            <a:stCxn id="67" idx="1"/>
            <a:endCxn id="67" idx="0"/>
          </p:cNvCxnSpPr>
          <p:nvPr/>
        </p:nvCxnSpPr>
        <p:spPr>
          <a:xfrm flipV="1">
            <a:off x="2861143" y="3444721"/>
            <a:ext cx="433208" cy="78181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4" name="Łącznik prostoliniowy 4123"/>
          <p:cNvCxnSpPr>
            <a:stCxn id="67" idx="0"/>
            <a:endCxn id="69" idx="1"/>
          </p:cNvCxnSpPr>
          <p:nvPr/>
        </p:nvCxnSpPr>
        <p:spPr>
          <a:xfrm flipH="1" flipV="1">
            <a:off x="2208989" y="2974949"/>
            <a:ext cx="1085362" cy="46977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6" name="Łącznik prostoliniowy 4125"/>
          <p:cNvCxnSpPr>
            <a:stCxn id="69" idx="1"/>
            <a:endCxn id="66" idx="0"/>
          </p:cNvCxnSpPr>
          <p:nvPr/>
        </p:nvCxnSpPr>
        <p:spPr>
          <a:xfrm flipH="1">
            <a:off x="1114140" y="2974949"/>
            <a:ext cx="1094849" cy="49234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prostoliniowy 74"/>
          <p:cNvCxnSpPr/>
          <p:nvPr/>
        </p:nvCxnSpPr>
        <p:spPr>
          <a:xfrm>
            <a:off x="4237021" y="4004801"/>
            <a:ext cx="2893308" cy="0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oliniowy 76"/>
          <p:cNvCxnSpPr>
            <a:endCxn id="2" idx="2"/>
          </p:cNvCxnSpPr>
          <p:nvPr/>
        </p:nvCxnSpPr>
        <p:spPr>
          <a:xfrm flipH="1" flipV="1">
            <a:off x="6222443" y="2978371"/>
            <a:ext cx="907887" cy="1026430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Łącznik prostoliniowy 78"/>
          <p:cNvCxnSpPr/>
          <p:nvPr/>
        </p:nvCxnSpPr>
        <p:spPr>
          <a:xfrm flipH="1">
            <a:off x="5071429" y="2974835"/>
            <a:ext cx="1151013" cy="0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Łącznik prostoliniowy 82"/>
          <p:cNvCxnSpPr>
            <a:stCxn id="2" idx="1"/>
          </p:cNvCxnSpPr>
          <p:nvPr/>
        </p:nvCxnSpPr>
        <p:spPr>
          <a:xfrm flipH="1">
            <a:off x="4237021" y="2978369"/>
            <a:ext cx="826420" cy="1026432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Objaśnienie w chmurce 139"/>
          <p:cNvSpPr/>
          <p:nvPr/>
        </p:nvSpPr>
        <p:spPr>
          <a:xfrm>
            <a:off x="494178" y="1225503"/>
            <a:ext cx="3077289" cy="1558570"/>
          </a:xfrm>
          <a:prstGeom prst="cloudCallout">
            <a:avLst>
              <a:gd name="adj1" fmla="val -50171"/>
              <a:gd name="adj2" fmla="val 4301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krawędzie </a:t>
            </a:r>
            <a:r>
              <a:rPr lang="pl-PL" sz="1600" dirty="0"/>
              <a:t>podstawy </a:t>
            </a:r>
            <a:r>
              <a:rPr lang="pl-PL" sz="1600" dirty="0" smtClean="0"/>
              <a:t>dolnej</a:t>
            </a:r>
            <a:endParaRPr lang="pl-PL" sz="1600" dirty="0"/>
          </a:p>
        </p:txBody>
      </p:sp>
      <p:cxnSp>
        <p:nvCxnSpPr>
          <p:cNvPr id="141" name="Łącznik prostoliniowy 140"/>
          <p:cNvCxnSpPr/>
          <p:nvPr/>
        </p:nvCxnSpPr>
        <p:spPr>
          <a:xfrm>
            <a:off x="1106107" y="5265242"/>
            <a:ext cx="420455" cy="7775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Łącznik prostoliniowy 141"/>
          <p:cNvCxnSpPr/>
          <p:nvPr/>
        </p:nvCxnSpPr>
        <p:spPr>
          <a:xfrm flipV="1">
            <a:off x="1530103" y="6024484"/>
            <a:ext cx="1323007" cy="1829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Łącznik prostoliniowy 142"/>
          <p:cNvCxnSpPr/>
          <p:nvPr/>
        </p:nvCxnSpPr>
        <p:spPr>
          <a:xfrm flipV="1">
            <a:off x="2853110" y="5242672"/>
            <a:ext cx="433208" cy="78181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Łącznik prostoliniowy 143"/>
          <p:cNvCxnSpPr/>
          <p:nvPr/>
        </p:nvCxnSpPr>
        <p:spPr>
          <a:xfrm flipH="1" flipV="1">
            <a:off x="2200956" y="4772900"/>
            <a:ext cx="1085362" cy="46977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Łącznik prostoliniowy 144"/>
          <p:cNvCxnSpPr/>
          <p:nvPr/>
        </p:nvCxnSpPr>
        <p:spPr>
          <a:xfrm flipH="1">
            <a:off x="1106107" y="4772900"/>
            <a:ext cx="1094849" cy="49234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Łącznik prostoliniowy 145"/>
          <p:cNvCxnSpPr/>
          <p:nvPr/>
        </p:nvCxnSpPr>
        <p:spPr>
          <a:xfrm>
            <a:off x="4229033" y="6155220"/>
            <a:ext cx="2893308" cy="0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Łącznik prostoliniowy 146"/>
          <p:cNvCxnSpPr/>
          <p:nvPr/>
        </p:nvCxnSpPr>
        <p:spPr>
          <a:xfrm flipH="1" flipV="1">
            <a:off x="6214455" y="5128790"/>
            <a:ext cx="907887" cy="1026430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Łącznik prostoliniowy 147"/>
          <p:cNvCxnSpPr/>
          <p:nvPr/>
        </p:nvCxnSpPr>
        <p:spPr>
          <a:xfrm flipH="1">
            <a:off x="5063441" y="5125254"/>
            <a:ext cx="1151013" cy="0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Łącznik prostoliniowy 148"/>
          <p:cNvCxnSpPr/>
          <p:nvPr/>
        </p:nvCxnSpPr>
        <p:spPr>
          <a:xfrm flipH="1">
            <a:off x="4229033" y="5128788"/>
            <a:ext cx="826420" cy="1026432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Objaśnienie w chmurce 149"/>
          <p:cNvSpPr/>
          <p:nvPr/>
        </p:nvSpPr>
        <p:spPr>
          <a:xfrm>
            <a:off x="4415264" y="1237725"/>
            <a:ext cx="2447365" cy="1362636"/>
          </a:xfrm>
          <a:prstGeom prst="cloudCallout">
            <a:avLst>
              <a:gd name="adj1" fmla="val 79533"/>
              <a:gd name="adj2" fmla="val 6644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krawędzie boczne</a:t>
            </a:r>
            <a:endParaRPr lang="pl-PL" dirty="0"/>
          </a:p>
        </p:txBody>
      </p:sp>
      <p:cxnSp>
        <p:nvCxnSpPr>
          <p:cNvPr id="87" name="Łącznik prostoliniowy 86"/>
          <p:cNvCxnSpPr/>
          <p:nvPr/>
        </p:nvCxnSpPr>
        <p:spPr>
          <a:xfrm flipH="1">
            <a:off x="1526562" y="4244823"/>
            <a:ext cx="3541" cy="17997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Łącznik prostoliniowy 92"/>
          <p:cNvCxnSpPr>
            <a:stCxn id="67" idx="1"/>
            <a:endCxn id="67" idx="2"/>
          </p:cNvCxnSpPr>
          <p:nvPr/>
        </p:nvCxnSpPr>
        <p:spPr>
          <a:xfrm>
            <a:off x="2861143" y="4226533"/>
            <a:ext cx="4549" cy="18081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Łącznik prostoliniowy 101"/>
          <p:cNvCxnSpPr>
            <a:stCxn id="16" idx="1"/>
          </p:cNvCxnSpPr>
          <p:nvPr/>
        </p:nvCxnSpPr>
        <p:spPr>
          <a:xfrm>
            <a:off x="2200105" y="2981806"/>
            <a:ext cx="851" cy="179109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Łącznik prostoliniowy 95"/>
          <p:cNvCxnSpPr>
            <a:stCxn id="67" idx="0"/>
            <a:endCxn id="67" idx="3"/>
          </p:cNvCxnSpPr>
          <p:nvPr/>
        </p:nvCxnSpPr>
        <p:spPr>
          <a:xfrm flipH="1">
            <a:off x="3289734" y="3444721"/>
            <a:ext cx="4617" cy="180356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oliniowy 107"/>
          <p:cNvCxnSpPr>
            <a:stCxn id="66" idx="0"/>
            <a:endCxn id="66" idx="3"/>
          </p:cNvCxnSpPr>
          <p:nvPr/>
        </p:nvCxnSpPr>
        <p:spPr>
          <a:xfrm flipH="1">
            <a:off x="1104996" y="3467291"/>
            <a:ext cx="9144" cy="179899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Łącznik prostoliniowy 109"/>
          <p:cNvCxnSpPr/>
          <p:nvPr/>
        </p:nvCxnSpPr>
        <p:spPr>
          <a:xfrm>
            <a:off x="4237021" y="4004801"/>
            <a:ext cx="0" cy="2146882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Łącznik prostoliniowy 111"/>
          <p:cNvCxnSpPr/>
          <p:nvPr/>
        </p:nvCxnSpPr>
        <p:spPr>
          <a:xfrm>
            <a:off x="7122341" y="3987902"/>
            <a:ext cx="7989" cy="2167318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Łącznik prostoliniowy 114"/>
          <p:cNvCxnSpPr>
            <a:stCxn id="2" idx="2"/>
          </p:cNvCxnSpPr>
          <p:nvPr/>
        </p:nvCxnSpPr>
        <p:spPr>
          <a:xfrm flipH="1">
            <a:off x="6214454" y="2978371"/>
            <a:ext cx="7989" cy="2150419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Łącznik prostoliniowy 116"/>
          <p:cNvCxnSpPr>
            <a:stCxn id="2" idx="1"/>
          </p:cNvCxnSpPr>
          <p:nvPr/>
        </p:nvCxnSpPr>
        <p:spPr>
          <a:xfrm>
            <a:off x="5063441" y="2978369"/>
            <a:ext cx="7988" cy="2140507"/>
          </a:xfrm>
          <a:prstGeom prst="line">
            <a:avLst/>
          </a:prstGeom>
          <a:ln w="38100">
            <a:solidFill>
              <a:srgbClr val="C214A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7770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" presetClass="entr" presetSubtype="8" accel="20000" decel="2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5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2" presetClass="entr" presetSubtype="2" accel="14667" decel="14667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250"/>
                            </p:stCondLst>
                            <p:childTnLst>
                              <p:par>
                                <p:cTn id="125" presetID="27" presetClass="emph" presetSubtype="0" fill="remove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animClr clrSpc="rgb" dir="cw">
                                      <p:cBhvr>
                                        <p:cTn id="127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set>
                                      <p:cBhvr>
                                        <p:cTn id="128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7" presetClass="emph" presetSubtype="0" fill="remove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B1DC"/>
                                      </p:to>
                                    </p:animClr>
                                    <p:animClr clrSpc="rgb" dir="cw">
                                      <p:cBhvr>
                                        <p:cTn id="132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B1DC"/>
                                      </p:to>
                                    </p:animClr>
                                    <p:set>
                                      <p:cBhvr>
                                        <p:cTn id="133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" presetClass="entr" presetSubtype="2" accel="14667" decel="1466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10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7" presetClass="emph" presetSubtype="0" fill="remove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animClr clrSpc="rgb" dir="cw">
                                      <p:cBhvr>
                                        <p:cTn id="156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set>
                                      <p:cBhvr>
                                        <p:cTn id="157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4"/>
                                            </p:cond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9" presetID="27" presetClass="emph" presetSubtype="0" fill="remove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B1DC"/>
                                      </p:to>
                                    </p:animClr>
                                    <p:animClr clrSpc="rgb" dir="cw">
                                      <p:cBhvr>
                                        <p:cTn id="161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B1DC"/>
                                      </p:to>
                                    </p:animClr>
                                    <p:set>
                                      <p:cBhvr>
                                        <p:cTn id="162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42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250"/>
                            </p:stCondLst>
                            <p:childTnLst>
                              <p:par>
                                <p:cTn id="178" presetID="2" presetClass="entr" presetSubtype="2" accel="14667" decel="1466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250"/>
                            </p:stCondLst>
                            <p:childTnLst>
                              <p:par>
                                <p:cTn id="183" presetID="10" presetClass="entr" presetSubtype="0" fill="hold" grpId="4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7" presetClass="emph" presetSubtype="0" fill="remove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animClr clrSpc="rgb" dir="cw">
                                      <p:cBhvr>
                                        <p:cTn id="188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set>
                                      <p:cBhvr>
                                        <p:cTn id="189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1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7" presetClass="emph" presetSubtype="0" fill="remove" grpId="5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2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animClr clrSpc="rgb" dir="cw">
                                      <p:cBhvr>
                                        <p:cTn id="193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C3FA"/>
                                      </p:to>
                                    </p:animClr>
                                    <p:set>
                                      <p:cBhvr>
                                        <p:cTn id="194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" dur="150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1"/>
                                            </p:cond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7250"/>
                            </p:stCondLst>
                            <p:childTnLst>
                              <p:par>
                                <p:cTn id="197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7" presetClass="emph" presetSubtype="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1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F9FCF"/>
                                      </p:to>
                                    </p:animClr>
                                    <p:animClr clrSpc="rgb" dir="cw">
                                      <p:cBhvr>
                                        <p:cTn id="202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F9FCF"/>
                                      </p:to>
                                    </p:animClr>
                                    <p:set>
                                      <p:cBhvr>
                                        <p:cTn id="203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7" presetClass="emph" presetSubtype="0" fill="remove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6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F9FCF"/>
                                      </p:to>
                                    </p:animClr>
                                    <p:animClr clrSpc="rgb" dir="cw">
                                      <p:cBhvr>
                                        <p:cTn id="207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F9FCF"/>
                                      </p:to>
                                    </p:animClr>
                                    <p:set>
                                      <p:cBhvr>
                                        <p:cTn id="208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1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5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2" presetClass="entr" presetSubtype="2" accel="14667" decel="1466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2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3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7"/>
                                            </p:cond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000"/>
                            </p:stCondLst>
                            <p:childTnLst>
                              <p:par>
                                <p:cTn id="23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1"/>
                                            </p:cond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0"/>
                            </p:stCondLst>
                            <p:childTnLst>
                              <p:par>
                                <p:cTn id="23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5"/>
                                            </p:cond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6000"/>
                            </p:stCondLst>
                            <p:childTnLst>
                              <p:par>
                                <p:cTn id="23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9"/>
                                            </p:cond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7000"/>
                            </p:stCondLst>
                            <p:childTnLst>
                              <p:par>
                                <p:cTn id="24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3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8000"/>
                            </p:stCondLst>
                            <p:childTnLst>
                              <p:par>
                                <p:cTn id="24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7"/>
                                            </p:cond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9000"/>
                            </p:stCondLst>
                            <p:childTnLst>
                              <p:par>
                                <p:cTn id="25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1"/>
                                            </p:cond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5"/>
                                            </p:cond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2" presetClass="entr" presetSubtype="8" accel="20000" decel="2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000"/>
                            </p:stCondLst>
                            <p:childTnLst>
                              <p:par>
                                <p:cTn id="2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1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3000"/>
                            </p:stCondLst>
                            <p:childTnLst>
                              <p:par>
                                <p:cTn id="2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5"/>
                                            </p:cond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4000"/>
                            </p:stCondLst>
                            <p:childTnLst>
                              <p:par>
                                <p:cTn id="2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9"/>
                                            </p:cond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0"/>
                            </p:stCondLst>
                            <p:childTnLst>
                              <p:par>
                                <p:cTn id="2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3"/>
                                            </p:cond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6000"/>
                            </p:stCondLst>
                            <p:childTnLst>
                              <p:par>
                                <p:cTn id="2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7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7000"/>
                            </p:stCondLst>
                            <p:childTnLst>
                              <p:par>
                                <p:cTn id="2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1"/>
                                            </p:cond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8000"/>
                            </p:stCondLst>
                            <p:childTnLst>
                              <p:par>
                                <p:cTn id="2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5"/>
                                            </p:cond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9"/>
                                            </p:cond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3"/>
                                            </p:cond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7"/>
                                            </p:cond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1"/>
                                            </p:cond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5"/>
                                            </p:cond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9"/>
                                            </p:cond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3"/>
                                            </p:cond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7"/>
                                            </p:cond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1"/>
                                            </p:cond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5"/>
                                            </p:cond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9"/>
                                            </p:cond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1000"/>
                            </p:stCondLst>
                            <p:childTnLst>
                              <p:par>
                                <p:cTn id="350" presetID="2" presetClass="entr" presetSubtype="8" accel="20000" decel="2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1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5"/>
                                            </p:cond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3000"/>
                            </p:stCondLst>
                            <p:childTnLst>
                              <p:par>
                                <p:cTn id="3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1" dur="1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9"/>
                                            </p:cond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000"/>
                            </p:stCondLst>
                            <p:childTnLst>
                              <p:par>
                                <p:cTn id="3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5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3"/>
                                            </p:cond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5000"/>
                            </p:stCondLst>
                            <p:childTnLst>
                              <p:par>
                                <p:cTn id="3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9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7"/>
                                            </p:cond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6000"/>
                            </p:stCondLst>
                            <p:childTnLst>
                              <p:par>
                                <p:cTn id="3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3" dur="1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1"/>
                                            </p:cond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7000"/>
                            </p:stCondLst>
                            <p:childTnLst>
                              <p:par>
                                <p:cTn id="3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5"/>
                                            </p:cond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8000"/>
                            </p:stCondLst>
                            <p:childTnLst>
                              <p:par>
                                <p:cTn id="3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9"/>
                                            </p:cond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9000"/>
                            </p:stCondLst>
                            <p:childTnLst>
                              <p:par>
                                <p:cTn id="3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3"/>
                                            </p:cond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7"/>
                                            </p:cond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1000"/>
                            </p:stCondLst>
                            <p:childTnLst>
                              <p:par>
                                <p:cTn id="398" presetID="2" presetClass="entr" presetSubtype="8" accel="20000" decel="2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2" fill="hold">
                            <p:stCondLst>
                              <p:cond delay="2000"/>
                            </p:stCondLst>
                            <p:childTnLst>
                              <p:par>
                                <p:cTn id="4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5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3"/>
                                            </p:cond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3000"/>
                            </p:stCondLst>
                            <p:childTnLst>
                              <p:par>
                                <p:cTn id="4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7"/>
                                            </p:cond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1"/>
                                            </p:cond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5000"/>
                            </p:stCondLst>
                            <p:childTnLst>
                              <p:par>
                                <p:cTn id="4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5"/>
                                            </p:cond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6000"/>
                            </p:stCondLst>
                            <p:childTnLst>
                              <p:par>
                                <p:cTn id="4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9"/>
                                            </p:cond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7000"/>
                            </p:stCondLst>
                            <p:childTnLst>
                              <p:par>
                                <p:cTn id="4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3"/>
                                            </p:cond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6" fill="hold">
                            <p:stCondLst>
                              <p:cond delay="8000"/>
                            </p:stCondLst>
                            <p:childTnLst>
                              <p:par>
                                <p:cTn id="4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7"/>
                                            </p:cond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9000"/>
                            </p:stCondLst>
                            <p:childTnLst>
                              <p:par>
                                <p:cTn id="4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31"/>
                                            </p:cond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35"/>
                                            </p:cond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46" presetID="2" presetClass="entr" presetSubtype="2" accel="14667" decel="14667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8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9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0" fill="hold">
                            <p:stCondLst>
                              <p:cond delay="1750"/>
                            </p:stCondLst>
                            <p:childTnLst>
                              <p:par>
                                <p:cTn id="45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1"/>
                                            </p:cond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5"/>
                                            </p:cond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4250"/>
                            </p:stCondLst>
                            <p:childTnLst>
                              <p:par>
                                <p:cTn id="4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9"/>
                                            </p:cond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2" fill="hold">
                            <p:stCondLst>
                              <p:cond delay="5250"/>
                            </p:stCondLst>
                            <p:childTnLst>
                              <p:par>
                                <p:cTn id="4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3"/>
                                            </p:cond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250"/>
                            </p:stCondLst>
                            <p:childTnLst>
                              <p:par>
                                <p:cTn id="4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7"/>
                                            </p:cond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0" fill="hold">
                            <p:stCondLst>
                              <p:cond delay="7250"/>
                            </p:stCondLst>
                            <p:childTnLst>
                              <p:par>
                                <p:cTn id="4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1"/>
                                            </p:cond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4" fill="hold">
                            <p:stCondLst>
                              <p:cond delay="8250"/>
                            </p:stCondLst>
                            <p:childTnLst>
                              <p:par>
                                <p:cTn id="4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5"/>
                                            </p:cond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9250"/>
                            </p:stCondLst>
                            <p:childTnLst>
                              <p:par>
                                <p:cTn id="4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9"/>
                                            </p:cond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10250"/>
                            </p:stCondLst>
                            <p:childTnLst>
                              <p:par>
                                <p:cTn id="4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3"/>
                                            </p:cond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9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1" grpId="0" animBg="1"/>
      <p:bldP spid="68" grpId="0" animBg="1"/>
      <p:bldP spid="69" grpId="0" animBg="1"/>
      <p:bldP spid="60" grpId="2" animBg="1"/>
      <p:bldP spid="60" grpId="3" animBg="1"/>
      <p:bldP spid="60" grpId="4" animBg="1"/>
      <p:bldP spid="60" grpId="5" animBg="1"/>
      <p:bldP spid="3" grpId="0"/>
      <p:bldP spid="32" grpId="0" animBg="1"/>
      <p:bldP spid="16" grpId="0" animBg="1"/>
      <p:bldP spid="16" grpId="1" animBg="1"/>
      <p:bldP spid="16" grpId="2" animBg="1"/>
      <p:bldP spid="2" grpId="0" animBg="1"/>
      <p:bldP spid="2" grpId="1" animBg="1"/>
      <p:bldP spid="2" grpId="2" animBg="1"/>
      <p:bldP spid="28" grpId="1" animBg="1"/>
      <p:bldP spid="28" grpId="2" animBg="1"/>
      <p:bldP spid="28" grpId="3" animBg="1"/>
      <p:bldP spid="28" grpId="4" animBg="1"/>
      <p:bldP spid="49" grpId="0" animBg="1"/>
      <p:bldP spid="49" grpId="1" animBg="1"/>
      <p:bldP spid="50" grpId="0" animBg="1"/>
      <p:bldP spid="50" grpId="1" animBg="1"/>
      <p:bldP spid="61" grpId="0" animBg="1"/>
      <p:bldP spid="61" grpId="1" animBg="1"/>
      <p:bldP spid="62" grpId="0" animBg="1"/>
      <p:bldP spid="62" grpId="1" animBg="1"/>
      <p:bldP spid="64" grpId="0" animBg="1"/>
      <p:bldP spid="64" grpId="1" animBg="1"/>
      <p:bldP spid="66" grpId="0" animBg="1"/>
      <p:bldP spid="52" grpId="0" animBg="1"/>
      <p:bldP spid="51" grpId="0" animBg="1"/>
      <p:bldP spid="74" grpId="0" animBg="1"/>
      <p:bldP spid="74" grpId="1" animBg="1"/>
      <p:bldP spid="67" grpId="0" animBg="1"/>
      <p:bldP spid="114" grpId="0" animBg="1"/>
      <p:bldP spid="114" grpId="1" animBg="1"/>
      <p:bldP spid="140" grpId="0" animBg="1"/>
      <p:bldP spid="140" grpId="1" animBg="1"/>
      <p:bldP spid="150" grpId="0" animBg="1"/>
      <p:bldP spid="15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541017"/>
            <a:ext cx="7556313" cy="6427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dirty="0"/>
              <a:t>Graniastosłupy proste i prawidłowe</a:t>
            </a: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229051" y="138030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na  rysunkach przedstawiono graniastosłupy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5156" name="Grupa 5155"/>
          <p:cNvGrpSpPr/>
          <p:nvPr/>
        </p:nvGrpSpPr>
        <p:grpSpPr>
          <a:xfrm>
            <a:off x="633744" y="4549501"/>
            <a:ext cx="1294036" cy="1845719"/>
            <a:chOff x="3590003" y="4081824"/>
            <a:chExt cx="1294036" cy="184571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3590003" y="4098743"/>
              <a:ext cx="1294036" cy="1828800"/>
              <a:chOff x="7370" y="2793"/>
              <a:chExt cx="2200" cy="4686"/>
            </a:xfrm>
          </p:grpSpPr>
          <p:sp>
            <p:nvSpPr>
              <p:cNvPr id="17" name="AutoShape 4"/>
              <p:cNvSpPr>
                <a:spLocks noChangeArrowheads="1"/>
              </p:cNvSpPr>
              <p:nvPr/>
            </p:nvSpPr>
            <p:spPr bwMode="auto">
              <a:xfrm>
                <a:off x="7370" y="2793"/>
                <a:ext cx="2200" cy="1806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rgbClr val="00B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sp>
            <p:nvSpPr>
              <p:cNvPr id="18" name="AutoShape 5"/>
              <p:cNvSpPr>
                <a:spLocks noChangeArrowheads="1"/>
              </p:cNvSpPr>
              <p:nvPr/>
            </p:nvSpPr>
            <p:spPr bwMode="auto">
              <a:xfrm>
                <a:off x="7370" y="5673"/>
                <a:ext cx="2200" cy="1806"/>
              </a:xfrm>
              <a:prstGeom prst="triangle">
                <a:avLst>
                  <a:gd name="adj" fmla="val 50000"/>
                </a:avLst>
              </a:prstGeom>
              <a:noFill/>
              <a:ln w="12700">
                <a:solidFill>
                  <a:srgbClr val="00B0F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sp>
            <p:nvSpPr>
              <p:cNvPr id="19" name="Line 6"/>
              <p:cNvSpPr>
                <a:spLocks noChangeShapeType="1"/>
              </p:cNvSpPr>
              <p:nvPr/>
            </p:nvSpPr>
            <p:spPr bwMode="auto">
              <a:xfrm>
                <a:off x="9570" y="4593"/>
                <a:ext cx="0" cy="2880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sp>
            <p:nvSpPr>
              <p:cNvPr id="20" name="Line 7"/>
              <p:cNvSpPr>
                <a:spLocks noChangeShapeType="1"/>
              </p:cNvSpPr>
              <p:nvPr/>
            </p:nvSpPr>
            <p:spPr bwMode="auto">
              <a:xfrm>
                <a:off x="7370" y="4593"/>
                <a:ext cx="0" cy="2880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sp>
            <p:nvSpPr>
              <p:cNvPr id="21" name="Line 8"/>
              <p:cNvSpPr>
                <a:spLocks noChangeShapeType="1"/>
              </p:cNvSpPr>
              <p:nvPr/>
            </p:nvSpPr>
            <p:spPr bwMode="auto">
              <a:xfrm>
                <a:off x="8470" y="2793"/>
                <a:ext cx="0" cy="2880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sp>
            <p:nvSpPr>
              <p:cNvPr id="22" name="Line 9"/>
              <p:cNvSpPr>
                <a:spLocks noChangeShapeType="1"/>
              </p:cNvSpPr>
              <p:nvPr/>
            </p:nvSpPr>
            <p:spPr bwMode="auto">
              <a:xfrm>
                <a:off x="7370" y="7473"/>
                <a:ext cx="2200" cy="0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</p:grpSp>
        <p:sp>
          <p:nvSpPr>
            <p:cNvPr id="5155" name="pole tekstowe 5154"/>
            <p:cNvSpPr txBox="1"/>
            <p:nvPr/>
          </p:nvSpPr>
          <p:spPr>
            <a:xfrm>
              <a:off x="3665124" y="4081824"/>
              <a:ext cx="33374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6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179" name="Grupa 178"/>
          <p:cNvGrpSpPr/>
          <p:nvPr/>
        </p:nvGrpSpPr>
        <p:grpSpPr>
          <a:xfrm>
            <a:off x="5119316" y="2043568"/>
            <a:ext cx="1171575" cy="2018107"/>
            <a:chOff x="5119316" y="1914361"/>
            <a:chExt cx="1171575" cy="2018107"/>
          </a:xfrm>
        </p:grpSpPr>
        <p:grpSp>
          <p:nvGrpSpPr>
            <p:cNvPr id="24" name="Grupa 22"/>
            <p:cNvGrpSpPr>
              <a:grpSpLocks/>
            </p:cNvGrpSpPr>
            <p:nvPr/>
          </p:nvGrpSpPr>
          <p:grpSpPr bwMode="auto">
            <a:xfrm>
              <a:off x="5119316" y="2190980"/>
              <a:ext cx="1171575" cy="1741488"/>
              <a:chOff x="0" y="175"/>
              <a:chExt cx="21668" cy="22537"/>
            </a:xfrm>
          </p:grpSpPr>
          <p:sp>
            <p:nvSpPr>
              <p:cNvPr id="25" name="AutoShape 7"/>
              <p:cNvSpPr>
                <a:spLocks noChangeArrowheads="1"/>
              </p:cNvSpPr>
              <p:nvPr/>
            </p:nvSpPr>
            <p:spPr bwMode="auto">
              <a:xfrm>
                <a:off x="0" y="175"/>
                <a:ext cx="21635" cy="22538"/>
              </a:xfrm>
              <a:prstGeom prst="cube">
                <a:avLst>
                  <a:gd name="adj" fmla="val 27481"/>
                </a:avLst>
              </a:prstGeom>
              <a:noFill/>
              <a:ln w="19050">
                <a:solidFill>
                  <a:srgbClr val="007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cxnSp>
            <p:nvCxnSpPr>
              <p:cNvPr id="26" name="Line 8"/>
              <p:cNvCxnSpPr>
                <a:cxnSpLocks noChangeShapeType="1"/>
              </p:cNvCxnSpPr>
              <p:nvPr/>
            </p:nvCxnSpPr>
            <p:spPr bwMode="auto">
              <a:xfrm flipH="1">
                <a:off x="6066" y="175"/>
                <a:ext cx="0" cy="17746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7" name="Line 9"/>
              <p:cNvCxnSpPr>
                <a:cxnSpLocks noChangeShapeType="1"/>
              </p:cNvCxnSpPr>
              <p:nvPr/>
            </p:nvCxnSpPr>
            <p:spPr bwMode="auto">
              <a:xfrm flipV="1">
                <a:off x="0" y="18161"/>
                <a:ext cx="6066" cy="4473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30" name="Line 10"/>
              <p:cNvCxnSpPr>
                <a:cxnSpLocks noChangeShapeType="1"/>
              </p:cNvCxnSpPr>
              <p:nvPr/>
            </p:nvCxnSpPr>
            <p:spPr bwMode="auto">
              <a:xfrm flipH="1" flipV="1">
                <a:off x="6066" y="18163"/>
                <a:ext cx="15602" cy="410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31" name="Łącznik prostoliniowy 27"/>
              <p:cNvCxnSpPr>
                <a:cxnSpLocks noChangeShapeType="1"/>
              </p:cNvCxnSpPr>
              <p:nvPr/>
            </p:nvCxnSpPr>
            <p:spPr bwMode="auto">
              <a:xfrm>
                <a:off x="21629" y="193"/>
                <a:ext cx="39" cy="18380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65" name="pole tekstowe 64"/>
            <p:cNvSpPr txBox="1"/>
            <p:nvPr/>
          </p:nvSpPr>
          <p:spPr>
            <a:xfrm>
              <a:off x="5166205" y="1914361"/>
              <a:ext cx="335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4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227" name="Grupa 226"/>
          <p:cNvGrpSpPr/>
          <p:nvPr/>
        </p:nvGrpSpPr>
        <p:grpSpPr>
          <a:xfrm>
            <a:off x="6526473" y="4494328"/>
            <a:ext cx="1195281" cy="1943809"/>
            <a:chOff x="6526473" y="4494328"/>
            <a:chExt cx="1195281" cy="1943809"/>
          </a:xfrm>
        </p:grpSpPr>
        <p:grpSp>
          <p:nvGrpSpPr>
            <p:cNvPr id="39" name="Grupa 38"/>
            <p:cNvGrpSpPr/>
            <p:nvPr/>
          </p:nvGrpSpPr>
          <p:grpSpPr>
            <a:xfrm>
              <a:off x="6526473" y="4765661"/>
              <a:ext cx="1195281" cy="1672476"/>
              <a:chOff x="0" y="8793"/>
              <a:chExt cx="1248507" cy="2087116"/>
            </a:xfrm>
          </p:grpSpPr>
          <p:cxnSp>
            <p:nvCxnSpPr>
              <p:cNvPr id="40" name="AutoShape 44"/>
              <p:cNvCxnSpPr>
                <a:cxnSpLocks noChangeShapeType="1"/>
              </p:cNvCxnSpPr>
              <p:nvPr/>
            </p:nvCxnSpPr>
            <p:spPr bwMode="auto">
              <a:xfrm>
                <a:off x="247650" y="2095908"/>
                <a:ext cx="759684" cy="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41" name="Grupa 40"/>
              <p:cNvGrpSpPr/>
              <p:nvPr/>
            </p:nvGrpSpPr>
            <p:grpSpPr>
              <a:xfrm>
                <a:off x="0" y="8793"/>
                <a:ext cx="1248507" cy="2087116"/>
                <a:chOff x="0" y="8793"/>
                <a:chExt cx="1248507" cy="2087116"/>
              </a:xfrm>
            </p:grpSpPr>
            <p:sp>
              <p:nvSpPr>
                <p:cNvPr id="42" name="AutoShape 27"/>
                <p:cNvSpPr>
                  <a:spLocks noChangeArrowheads="1"/>
                </p:cNvSpPr>
                <p:nvPr/>
              </p:nvSpPr>
              <p:spPr bwMode="auto">
                <a:xfrm>
                  <a:off x="8792" y="8793"/>
                  <a:ext cx="1232388" cy="863470"/>
                </a:xfrm>
                <a:prstGeom prst="pentagon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/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pl-PL" sz="1100">
                      <a:effectLst/>
                      <a:latin typeface="Calibri"/>
                      <a:ea typeface="Times New Roman"/>
                      <a:cs typeface="Calibri"/>
                    </a:rPr>
                    <a:t> </a:t>
                  </a:r>
                  <a:endParaRPr lang="pl-PL" sz="1100">
                    <a:effectLst/>
                    <a:latin typeface="Calibri"/>
                    <a:ea typeface="Calibri"/>
                    <a:cs typeface="Calibri"/>
                  </a:endParaRPr>
                </a:p>
              </p:txBody>
            </p:sp>
            <p:cxnSp>
              <p:nvCxnSpPr>
                <p:cNvPr id="43" name="AutoShape 34"/>
                <p:cNvCxnSpPr>
                  <a:cxnSpLocks noChangeShapeType="1"/>
                </p:cNvCxnSpPr>
                <p:nvPr/>
              </p:nvCxnSpPr>
              <p:spPr bwMode="auto">
                <a:xfrm flipH="1">
                  <a:off x="624253" y="8793"/>
                  <a:ext cx="733" cy="1214763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4" name="AutoShape 35"/>
                <p:cNvCxnSpPr>
                  <a:cxnSpLocks noChangeShapeType="1"/>
                </p:cNvCxnSpPr>
                <p:nvPr/>
              </p:nvCxnSpPr>
              <p:spPr bwMode="auto">
                <a:xfrm flipH="1">
                  <a:off x="0" y="338608"/>
                  <a:ext cx="8793" cy="1227791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5" name="AutoShape 36"/>
                <p:cNvCxnSpPr>
                  <a:cxnSpLocks noChangeShapeType="1"/>
                </p:cNvCxnSpPr>
                <p:nvPr/>
              </p:nvCxnSpPr>
              <p:spPr bwMode="auto">
                <a:xfrm>
                  <a:off x="244158" y="872261"/>
                  <a:ext cx="2026" cy="1223300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6" name="AutoShape 37"/>
                <p:cNvCxnSpPr>
                  <a:cxnSpLocks noChangeShapeType="1"/>
                </p:cNvCxnSpPr>
                <p:nvPr/>
              </p:nvCxnSpPr>
              <p:spPr bwMode="auto">
                <a:xfrm>
                  <a:off x="1006064" y="872263"/>
                  <a:ext cx="1270" cy="1223645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7" name="AutoShape 38"/>
                <p:cNvCxnSpPr>
                  <a:cxnSpLocks noChangeShapeType="1"/>
                </p:cNvCxnSpPr>
                <p:nvPr/>
              </p:nvCxnSpPr>
              <p:spPr bwMode="auto">
                <a:xfrm>
                  <a:off x="1248507" y="342900"/>
                  <a:ext cx="0" cy="1223645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8" name="AutoShape 40"/>
                <p:cNvCxnSpPr>
                  <a:cxnSpLocks noChangeShapeType="1"/>
                </p:cNvCxnSpPr>
                <p:nvPr/>
              </p:nvCxnSpPr>
              <p:spPr bwMode="auto">
                <a:xfrm flipH="1">
                  <a:off x="0" y="1222131"/>
                  <a:ext cx="622300" cy="339090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9" name="AutoShape 42"/>
                <p:cNvCxnSpPr>
                  <a:cxnSpLocks noChangeShapeType="1"/>
                </p:cNvCxnSpPr>
                <p:nvPr/>
              </p:nvCxnSpPr>
              <p:spPr bwMode="auto">
                <a:xfrm>
                  <a:off x="624253" y="1222131"/>
                  <a:ext cx="622300" cy="339090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0" name="AutoShape 43"/>
                <p:cNvCxnSpPr>
                  <a:cxnSpLocks noChangeShapeType="1"/>
                </p:cNvCxnSpPr>
                <p:nvPr/>
              </p:nvCxnSpPr>
              <p:spPr bwMode="auto">
                <a:xfrm>
                  <a:off x="0" y="1564917"/>
                  <a:ext cx="246184" cy="530838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" name="AutoShape 4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007334" y="1566399"/>
                  <a:ext cx="239219" cy="529510"/>
                </a:xfrm>
                <a:prstGeom prst="straightConnector1">
                  <a:avLst/>
                </a:prstGeom>
                <a:noFill/>
                <a:ln w="19050">
                  <a:solidFill>
                    <a:schemeClr val="accent2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66" name="pole tekstowe 65"/>
            <p:cNvSpPr txBox="1"/>
            <p:nvPr/>
          </p:nvSpPr>
          <p:spPr>
            <a:xfrm>
              <a:off x="6807733" y="4494328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9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226" name="Grupa 225"/>
          <p:cNvGrpSpPr/>
          <p:nvPr/>
        </p:nvGrpSpPr>
        <p:grpSpPr>
          <a:xfrm>
            <a:off x="4510346" y="4043629"/>
            <a:ext cx="1638950" cy="2598573"/>
            <a:chOff x="4510346" y="4043629"/>
            <a:chExt cx="1638950" cy="2598573"/>
          </a:xfrm>
        </p:grpSpPr>
        <p:pic>
          <p:nvPicPr>
            <p:cNvPr id="5150" name="Obraz 409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9068"/>
            <a:stretch/>
          </p:blipFill>
          <p:spPr bwMode="auto">
            <a:xfrm>
              <a:off x="4510346" y="4272972"/>
              <a:ext cx="1638950" cy="236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pole tekstowe 67"/>
            <p:cNvSpPr txBox="1"/>
            <p:nvPr/>
          </p:nvSpPr>
          <p:spPr>
            <a:xfrm>
              <a:off x="4949237" y="4043629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8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225" name="Grupa 224"/>
          <p:cNvGrpSpPr/>
          <p:nvPr/>
        </p:nvGrpSpPr>
        <p:grpSpPr>
          <a:xfrm>
            <a:off x="2188850" y="5218202"/>
            <a:ext cx="2318372" cy="1148137"/>
            <a:chOff x="2188850" y="5218202"/>
            <a:chExt cx="2318372" cy="1148137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 rot="234745">
              <a:off x="2188850" y="5443480"/>
              <a:ext cx="2318372" cy="922859"/>
              <a:chOff x="1760" y="3153"/>
              <a:chExt cx="4070" cy="1620"/>
            </a:xfrm>
          </p:grpSpPr>
          <p:sp>
            <p:nvSpPr>
              <p:cNvPr id="6" name="Line 11"/>
              <p:cNvSpPr>
                <a:spLocks noChangeShapeType="1"/>
              </p:cNvSpPr>
              <p:nvPr/>
            </p:nvSpPr>
            <p:spPr bwMode="auto">
              <a:xfrm>
                <a:off x="5280" y="3153"/>
                <a:ext cx="550" cy="1080"/>
              </a:xfrm>
              <a:prstGeom prst="line">
                <a:avLst/>
              </a:prstGeom>
              <a:noFill/>
              <a:ln w="1905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  <p:grpSp>
            <p:nvGrpSpPr>
              <p:cNvPr id="7" name="Group 12"/>
              <p:cNvGrpSpPr>
                <a:grpSpLocks/>
              </p:cNvGrpSpPr>
              <p:nvPr/>
            </p:nvGrpSpPr>
            <p:grpSpPr bwMode="auto">
              <a:xfrm>
                <a:off x="1760" y="3153"/>
                <a:ext cx="4070" cy="1620"/>
                <a:chOff x="1760" y="3153"/>
                <a:chExt cx="4070" cy="1620"/>
              </a:xfrm>
            </p:grpSpPr>
            <p:sp>
              <p:nvSpPr>
                <p:cNvPr id="8" name="Line 13"/>
                <p:cNvSpPr>
                  <a:spLocks noChangeShapeType="1"/>
                </p:cNvSpPr>
                <p:nvPr/>
              </p:nvSpPr>
              <p:spPr bwMode="auto">
                <a:xfrm>
                  <a:off x="4180" y="3153"/>
                  <a:ext cx="1100" cy="0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l-PL"/>
                </a:p>
              </p:txBody>
            </p:sp>
            <p:grpSp>
              <p:nvGrpSpPr>
                <p:cNvPr id="9" name="Group 14"/>
                <p:cNvGrpSpPr>
                  <a:grpSpLocks/>
                </p:cNvGrpSpPr>
                <p:nvPr/>
              </p:nvGrpSpPr>
              <p:grpSpPr bwMode="auto">
                <a:xfrm>
                  <a:off x="1760" y="3153"/>
                  <a:ext cx="4070" cy="1620"/>
                  <a:chOff x="1760" y="3153"/>
                  <a:chExt cx="4070" cy="1620"/>
                </a:xfrm>
              </p:grpSpPr>
              <p:sp>
                <p:nvSpPr>
                  <p:cNvPr id="10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0" y="4233"/>
                    <a:ext cx="1870" cy="540"/>
                  </a:xfrm>
                  <a:prstGeom prst="line">
                    <a:avLst/>
                  </a:prstGeom>
                  <a:noFill/>
                  <a:ln w="1905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/>
                  </a:p>
                </p:txBody>
              </p:sp>
              <p:grpSp>
                <p:nvGrpSpPr>
                  <p:cNvPr id="11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1760" y="3153"/>
                    <a:ext cx="4070" cy="1620"/>
                    <a:chOff x="1760" y="3153"/>
                    <a:chExt cx="4070" cy="1620"/>
                  </a:xfrm>
                </p:grpSpPr>
                <p:sp>
                  <p:nvSpPr>
                    <p:cNvPr id="12" name="Line 1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10" y="3153"/>
                      <a:ext cx="1870" cy="5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66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3" name="Line 1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410" y="3153"/>
                      <a:ext cx="1870" cy="5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66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4" name="Line 1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60" y="4233"/>
                      <a:ext cx="1870" cy="5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66FF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5" name="AutoShape 20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1760" y="3693"/>
                      <a:ext cx="2200" cy="1080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3366FF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6" name="AutoShap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3630" y="3153"/>
                      <a:ext cx="2200" cy="1080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noFill/>
                    <a:ln w="12700">
                      <a:solidFill>
                        <a:srgbClr val="3366FF"/>
                      </a:solidFill>
                      <a:prstDash val="dash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/>
                    </a:p>
                  </p:txBody>
                </p:sp>
              </p:grpSp>
            </p:grpSp>
          </p:grpSp>
        </p:grpSp>
        <p:sp>
          <p:nvSpPr>
            <p:cNvPr id="69" name="pole tekstowe 68"/>
            <p:cNvSpPr txBox="1"/>
            <p:nvPr/>
          </p:nvSpPr>
          <p:spPr>
            <a:xfrm>
              <a:off x="2514609" y="521820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7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177" name="Grupa 176"/>
          <p:cNvGrpSpPr/>
          <p:nvPr/>
        </p:nvGrpSpPr>
        <p:grpSpPr>
          <a:xfrm>
            <a:off x="3311080" y="2224254"/>
            <a:ext cx="1484027" cy="2001747"/>
            <a:chOff x="3311080" y="2095047"/>
            <a:chExt cx="1484027" cy="2001747"/>
          </a:xfrm>
        </p:grpSpPr>
        <p:grpSp>
          <p:nvGrpSpPr>
            <p:cNvPr id="67" name="Grupa 66"/>
            <p:cNvGrpSpPr/>
            <p:nvPr/>
          </p:nvGrpSpPr>
          <p:grpSpPr>
            <a:xfrm>
              <a:off x="3311080" y="2193936"/>
              <a:ext cx="1484027" cy="1902858"/>
              <a:chOff x="2827763" y="3284013"/>
              <a:chExt cx="1484027" cy="1902858"/>
            </a:xfrm>
          </p:grpSpPr>
          <p:cxnSp>
            <p:nvCxnSpPr>
              <p:cNvPr id="86" name="Line 12"/>
              <p:cNvCxnSpPr>
                <a:endCxn id="96" idx="1"/>
              </p:cNvCxnSpPr>
              <p:nvPr/>
            </p:nvCxnSpPr>
            <p:spPr bwMode="auto">
              <a:xfrm flipH="1">
                <a:off x="3643635" y="3429121"/>
                <a:ext cx="245930" cy="95741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87" name="Line 13"/>
              <p:cNvCxnSpPr>
                <a:endCxn id="96" idx="0"/>
              </p:cNvCxnSpPr>
              <p:nvPr/>
            </p:nvCxnSpPr>
            <p:spPr bwMode="auto">
              <a:xfrm>
                <a:off x="3283765" y="3429121"/>
                <a:ext cx="133922" cy="106411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grpSp>
            <p:nvGrpSpPr>
              <p:cNvPr id="88" name="Group 14"/>
              <p:cNvGrpSpPr>
                <a:grpSpLocks/>
              </p:cNvGrpSpPr>
              <p:nvPr/>
            </p:nvGrpSpPr>
            <p:grpSpPr bwMode="auto">
              <a:xfrm>
                <a:off x="2827763" y="3284013"/>
                <a:ext cx="1484027" cy="1902858"/>
                <a:chOff x="6422" y="6009"/>
                <a:chExt cx="2021" cy="2544"/>
              </a:xfrm>
            </p:grpSpPr>
            <p:cxnSp>
              <p:nvCxnSpPr>
                <p:cNvPr id="89" name="Line 15"/>
                <p:cNvCxnSpPr>
                  <a:stCxn id="91" idx="2"/>
                </p:cNvCxnSpPr>
                <p:nvPr/>
              </p:nvCxnSpPr>
              <p:spPr bwMode="auto">
                <a:xfrm>
                  <a:off x="8078" y="7677"/>
                  <a:ext cx="365" cy="444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90" name="Line 16"/>
                <p:cNvCxnSpPr/>
                <p:nvPr/>
              </p:nvCxnSpPr>
              <p:spPr bwMode="auto">
                <a:xfrm flipH="1">
                  <a:off x="7043" y="6009"/>
                  <a:ext cx="354" cy="202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sp>
              <p:nvSpPr>
                <p:cNvPr id="91" name="Rectangle 17"/>
                <p:cNvSpPr>
                  <a:spLocks noChangeArrowheads="1"/>
                </p:cNvSpPr>
                <p:nvPr/>
              </p:nvSpPr>
              <p:spPr bwMode="auto">
                <a:xfrm>
                  <a:off x="7188" y="6018"/>
                  <a:ext cx="890" cy="1659"/>
                </a:xfrm>
                <a:custGeom>
                  <a:avLst/>
                  <a:gdLst>
                    <a:gd name="connsiteX0" fmla="*/ 0 w 807734"/>
                    <a:gd name="connsiteY0" fmla="*/ 0 h 1454523"/>
                    <a:gd name="connsiteX1" fmla="*/ 807734 w 807734"/>
                    <a:gd name="connsiteY1" fmla="*/ 0 h 1454523"/>
                    <a:gd name="connsiteX2" fmla="*/ 807734 w 807734"/>
                    <a:gd name="connsiteY2" fmla="*/ 1454523 h 1454523"/>
                    <a:gd name="connsiteX3" fmla="*/ 0 w 807734"/>
                    <a:gd name="connsiteY3" fmla="*/ 1454523 h 1454523"/>
                    <a:gd name="connsiteX4" fmla="*/ 0 w 807734"/>
                    <a:gd name="connsiteY4" fmla="*/ 0 h 1454523"/>
                    <a:gd name="connsiteX0" fmla="*/ 330740 w 807734"/>
                    <a:gd name="connsiteY0" fmla="*/ 379379 h 1454523"/>
                    <a:gd name="connsiteX1" fmla="*/ 807734 w 807734"/>
                    <a:gd name="connsiteY1" fmla="*/ 0 h 1454523"/>
                    <a:gd name="connsiteX2" fmla="*/ 807734 w 807734"/>
                    <a:gd name="connsiteY2" fmla="*/ 1454523 h 1454523"/>
                    <a:gd name="connsiteX3" fmla="*/ 0 w 807734"/>
                    <a:gd name="connsiteY3" fmla="*/ 1454523 h 1454523"/>
                    <a:gd name="connsiteX4" fmla="*/ 330740 w 807734"/>
                    <a:gd name="connsiteY4" fmla="*/ 379379 h 1454523"/>
                    <a:gd name="connsiteX0" fmla="*/ 330740 w 807734"/>
                    <a:gd name="connsiteY0" fmla="*/ 0 h 1075144"/>
                    <a:gd name="connsiteX1" fmla="*/ 554815 w 807734"/>
                    <a:gd name="connsiteY1" fmla="*/ 0 h 1075144"/>
                    <a:gd name="connsiteX2" fmla="*/ 807734 w 807734"/>
                    <a:gd name="connsiteY2" fmla="*/ 1075144 h 1075144"/>
                    <a:gd name="connsiteX3" fmla="*/ 0 w 807734"/>
                    <a:gd name="connsiteY3" fmla="*/ 1075144 h 1075144"/>
                    <a:gd name="connsiteX4" fmla="*/ 330740 w 807734"/>
                    <a:gd name="connsiteY4" fmla="*/ 0 h 1075144"/>
                    <a:gd name="connsiteX0" fmla="*/ 330740 w 904271"/>
                    <a:gd name="connsiteY0" fmla="*/ 0 h 1090784"/>
                    <a:gd name="connsiteX1" fmla="*/ 554815 w 904271"/>
                    <a:gd name="connsiteY1" fmla="*/ 0 h 1090784"/>
                    <a:gd name="connsiteX2" fmla="*/ 904271 w 904271"/>
                    <a:gd name="connsiteY2" fmla="*/ 1090784 h 1090784"/>
                    <a:gd name="connsiteX3" fmla="*/ 0 w 904271"/>
                    <a:gd name="connsiteY3" fmla="*/ 1075144 h 1090784"/>
                    <a:gd name="connsiteX4" fmla="*/ 330740 w 904271"/>
                    <a:gd name="connsiteY4" fmla="*/ 0 h 1090784"/>
                    <a:gd name="connsiteX0" fmla="*/ 165779 w 739310"/>
                    <a:gd name="connsiteY0" fmla="*/ 0 h 1090784"/>
                    <a:gd name="connsiteX1" fmla="*/ 389854 w 739310"/>
                    <a:gd name="connsiteY1" fmla="*/ 0 h 1090784"/>
                    <a:gd name="connsiteX2" fmla="*/ 739310 w 739310"/>
                    <a:gd name="connsiteY2" fmla="*/ 1090784 h 1090784"/>
                    <a:gd name="connsiteX3" fmla="*/ 0 w 739310"/>
                    <a:gd name="connsiteY3" fmla="*/ 1087655 h 1090784"/>
                    <a:gd name="connsiteX4" fmla="*/ 165779 w 739310"/>
                    <a:gd name="connsiteY4" fmla="*/ 0 h 1090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310" h="1090784">
                      <a:moveTo>
                        <a:pt x="165779" y="0"/>
                      </a:moveTo>
                      <a:lnTo>
                        <a:pt x="389854" y="0"/>
                      </a:lnTo>
                      <a:lnTo>
                        <a:pt x="739310" y="1090784"/>
                      </a:lnTo>
                      <a:lnTo>
                        <a:pt x="0" y="1087655"/>
                      </a:lnTo>
                      <a:lnTo>
                        <a:pt x="165779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2060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92" name="Line 18"/>
                <p:cNvCxnSpPr/>
                <p:nvPr/>
              </p:nvCxnSpPr>
              <p:spPr bwMode="auto">
                <a:xfrm>
                  <a:off x="7868" y="6211"/>
                  <a:ext cx="575" cy="191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  <a:headEnd/>
                  <a:tailEnd/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Line 19"/>
                <p:cNvCxnSpPr/>
                <p:nvPr/>
              </p:nvCxnSpPr>
              <p:spPr bwMode="auto">
                <a:xfrm flipH="1">
                  <a:off x="6422" y="6203"/>
                  <a:ext cx="621" cy="1861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94" name="Line 20"/>
                <p:cNvCxnSpPr/>
                <p:nvPr/>
              </p:nvCxnSpPr>
              <p:spPr bwMode="auto">
                <a:xfrm>
                  <a:off x="6422" y="8064"/>
                  <a:ext cx="398" cy="489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95" name="Line 21"/>
                <p:cNvCxnSpPr>
                  <a:stCxn id="96" idx="2"/>
                </p:cNvCxnSpPr>
                <p:nvPr/>
              </p:nvCxnSpPr>
              <p:spPr bwMode="auto">
                <a:xfrm flipV="1">
                  <a:off x="7633" y="8121"/>
                  <a:ext cx="810" cy="432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sp>
              <p:nvSpPr>
                <p:cNvPr id="96" name="Rectangle 22"/>
                <p:cNvSpPr>
                  <a:spLocks noChangeArrowheads="1"/>
                </p:cNvSpPr>
                <p:nvPr/>
              </p:nvSpPr>
              <p:spPr bwMode="auto">
                <a:xfrm>
                  <a:off x="6820" y="6331"/>
                  <a:ext cx="813" cy="2222"/>
                </a:xfrm>
                <a:custGeom>
                  <a:avLst/>
                  <a:gdLst>
                    <a:gd name="connsiteX0" fmla="*/ 0 w 807734"/>
                    <a:gd name="connsiteY0" fmla="*/ 0 h 1454523"/>
                    <a:gd name="connsiteX1" fmla="*/ 807734 w 807734"/>
                    <a:gd name="connsiteY1" fmla="*/ 0 h 1454523"/>
                    <a:gd name="connsiteX2" fmla="*/ 807734 w 807734"/>
                    <a:gd name="connsiteY2" fmla="*/ 1454523 h 1454523"/>
                    <a:gd name="connsiteX3" fmla="*/ 0 w 807734"/>
                    <a:gd name="connsiteY3" fmla="*/ 1454523 h 1454523"/>
                    <a:gd name="connsiteX4" fmla="*/ 0 w 807734"/>
                    <a:gd name="connsiteY4" fmla="*/ 0 h 1454523"/>
                    <a:gd name="connsiteX0" fmla="*/ 0 w 807734"/>
                    <a:gd name="connsiteY0" fmla="*/ 184825 h 1639348"/>
                    <a:gd name="connsiteX1" fmla="*/ 515904 w 807734"/>
                    <a:gd name="connsiteY1" fmla="*/ 0 h 1639348"/>
                    <a:gd name="connsiteX2" fmla="*/ 807734 w 807734"/>
                    <a:gd name="connsiteY2" fmla="*/ 1639348 h 1639348"/>
                    <a:gd name="connsiteX3" fmla="*/ 0 w 807734"/>
                    <a:gd name="connsiteY3" fmla="*/ 1639348 h 1639348"/>
                    <a:gd name="connsiteX4" fmla="*/ 0 w 807734"/>
                    <a:gd name="connsiteY4" fmla="*/ 184825 h 1639348"/>
                    <a:gd name="connsiteX0" fmla="*/ 311286 w 807734"/>
                    <a:gd name="connsiteY0" fmla="*/ 0 h 1639349"/>
                    <a:gd name="connsiteX1" fmla="*/ 515904 w 807734"/>
                    <a:gd name="connsiteY1" fmla="*/ 1 h 1639349"/>
                    <a:gd name="connsiteX2" fmla="*/ 807734 w 807734"/>
                    <a:gd name="connsiteY2" fmla="*/ 1639349 h 1639349"/>
                    <a:gd name="connsiteX3" fmla="*/ 0 w 807734"/>
                    <a:gd name="connsiteY3" fmla="*/ 1639349 h 1639349"/>
                    <a:gd name="connsiteX4" fmla="*/ 311286 w 807734"/>
                    <a:gd name="connsiteY4" fmla="*/ 0 h 1639349"/>
                    <a:gd name="connsiteX0" fmla="*/ 311286 w 807734"/>
                    <a:gd name="connsiteY0" fmla="*/ 0 h 1639349"/>
                    <a:gd name="connsiteX1" fmla="*/ 708463 w 807734"/>
                    <a:gd name="connsiteY1" fmla="*/ 6989 h 1639349"/>
                    <a:gd name="connsiteX2" fmla="*/ 807734 w 807734"/>
                    <a:gd name="connsiteY2" fmla="*/ 1639349 h 1639349"/>
                    <a:gd name="connsiteX3" fmla="*/ 0 w 807734"/>
                    <a:gd name="connsiteY3" fmla="*/ 1639349 h 1639349"/>
                    <a:gd name="connsiteX4" fmla="*/ 311286 w 807734"/>
                    <a:gd name="connsiteY4" fmla="*/ 0 h 1639349"/>
                    <a:gd name="connsiteX0" fmla="*/ 402753 w 807734"/>
                    <a:gd name="connsiteY0" fmla="*/ 10480 h 1632360"/>
                    <a:gd name="connsiteX1" fmla="*/ 708463 w 807734"/>
                    <a:gd name="connsiteY1" fmla="*/ 0 h 1632360"/>
                    <a:gd name="connsiteX2" fmla="*/ 807734 w 807734"/>
                    <a:gd name="connsiteY2" fmla="*/ 1632360 h 1632360"/>
                    <a:gd name="connsiteX3" fmla="*/ 0 w 807734"/>
                    <a:gd name="connsiteY3" fmla="*/ 1632360 h 1632360"/>
                    <a:gd name="connsiteX4" fmla="*/ 402753 w 807734"/>
                    <a:gd name="connsiteY4" fmla="*/ 10480 h 163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734" h="1632360">
                      <a:moveTo>
                        <a:pt x="402753" y="10480"/>
                      </a:moveTo>
                      <a:lnTo>
                        <a:pt x="708463" y="0"/>
                      </a:lnTo>
                      <a:lnTo>
                        <a:pt x="807734" y="1632360"/>
                      </a:lnTo>
                      <a:lnTo>
                        <a:pt x="0" y="1632360"/>
                      </a:lnTo>
                      <a:lnTo>
                        <a:pt x="402753" y="1048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206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97" name="Line 23"/>
                <p:cNvCxnSpPr>
                  <a:endCxn id="91" idx="3"/>
                </p:cNvCxnSpPr>
                <p:nvPr/>
              </p:nvCxnSpPr>
              <p:spPr bwMode="auto">
                <a:xfrm flipV="1">
                  <a:off x="6422" y="7672"/>
                  <a:ext cx="766" cy="392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98" name="Line 24"/>
                <p:cNvCxnSpPr/>
                <p:nvPr/>
              </p:nvCxnSpPr>
              <p:spPr bwMode="auto">
                <a:xfrm flipH="1" flipV="1">
                  <a:off x="7712" y="6009"/>
                  <a:ext cx="156" cy="202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99" name="Line 25"/>
                <p:cNvCxnSpPr>
                  <a:endCxn id="91" idx="0"/>
                </p:cNvCxnSpPr>
                <p:nvPr/>
              </p:nvCxnSpPr>
              <p:spPr bwMode="auto">
                <a:xfrm flipH="1">
                  <a:off x="7388" y="6018"/>
                  <a:ext cx="324" cy="0"/>
                </a:xfrm>
                <a:prstGeom prst="line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</p:grpSp>
        <p:sp>
          <p:nvSpPr>
            <p:cNvPr id="166" name="pole tekstowe 165"/>
            <p:cNvSpPr txBox="1"/>
            <p:nvPr/>
          </p:nvSpPr>
          <p:spPr>
            <a:xfrm>
              <a:off x="3311080" y="2095047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3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105" name="Grupa 104"/>
          <p:cNvGrpSpPr/>
          <p:nvPr/>
        </p:nvGrpSpPr>
        <p:grpSpPr>
          <a:xfrm>
            <a:off x="381640" y="2066268"/>
            <a:ext cx="1739287" cy="1879113"/>
            <a:chOff x="803687" y="2614406"/>
            <a:chExt cx="1739287" cy="1879113"/>
          </a:xfrm>
        </p:grpSpPr>
        <p:sp>
          <p:nvSpPr>
            <p:cNvPr id="168" name="AutoShape 7"/>
            <p:cNvSpPr>
              <a:spLocks noChangeArrowheads="1"/>
            </p:cNvSpPr>
            <p:nvPr/>
          </p:nvSpPr>
          <p:spPr bwMode="auto">
            <a:xfrm>
              <a:off x="803688" y="2614406"/>
              <a:ext cx="1739286" cy="1879113"/>
            </a:xfrm>
            <a:custGeom>
              <a:avLst/>
              <a:gdLst>
                <a:gd name="connsiteX0" fmla="*/ 0 w 1169791"/>
                <a:gd name="connsiteY0" fmla="*/ 321470 h 1741565"/>
                <a:gd name="connsiteX1" fmla="*/ 848321 w 1169791"/>
                <a:gd name="connsiteY1" fmla="*/ 321470 h 1741565"/>
                <a:gd name="connsiteX2" fmla="*/ 848321 w 1169791"/>
                <a:gd name="connsiteY2" fmla="*/ 1741565 h 1741565"/>
                <a:gd name="connsiteX3" fmla="*/ 0 w 1169791"/>
                <a:gd name="connsiteY3" fmla="*/ 1741565 h 1741565"/>
                <a:gd name="connsiteX4" fmla="*/ 0 w 1169791"/>
                <a:gd name="connsiteY4" fmla="*/ 321470 h 1741565"/>
                <a:gd name="connsiteX0" fmla="*/ 848321 w 1169791"/>
                <a:gd name="connsiteY0" fmla="*/ 321470 h 1741565"/>
                <a:gd name="connsiteX1" fmla="*/ 1169791 w 1169791"/>
                <a:gd name="connsiteY1" fmla="*/ 0 h 1741565"/>
                <a:gd name="connsiteX2" fmla="*/ 1169791 w 1169791"/>
                <a:gd name="connsiteY2" fmla="*/ 1420095 h 1741565"/>
                <a:gd name="connsiteX3" fmla="*/ 848321 w 1169791"/>
                <a:gd name="connsiteY3" fmla="*/ 1741565 h 1741565"/>
                <a:gd name="connsiteX4" fmla="*/ 848321 w 1169791"/>
                <a:gd name="connsiteY4" fmla="*/ 321470 h 1741565"/>
                <a:gd name="connsiteX0" fmla="*/ 0 w 1169791"/>
                <a:gd name="connsiteY0" fmla="*/ 321470 h 1741565"/>
                <a:gd name="connsiteX1" fmla="*/ 321470 w 1169791"/>
                <a:gd name="connsiteY1" fmla="*/ 0 h 1741565"/>
                <a:gd name="connsiteX2" fmla="*/ 1169791 w 1169791"/>
                <a:gd name="connsiteY2" fmla="*/ 0 h 1741565"/>
                <a:gd name="connsiteX3" fmla="*/ 848321 w 1169791"/>
                <a:gd name="connsiteY3" fmla="*/ 321470 h 1741565"/>
                <a:gd name="connsiteX4" fmla="*/ 0 w 1169791"/>
                <a:gd name="connsiteY4" fmla="*/ 321470 h 1741565"/>
                <a:gd name="connsiteX0" fmla="*/ 0 w 1169791"/>
                <a:gd name="connsiteY0" fmla="*/ 321470 h 1741565"/>
                <a:gd name="connsiteX1" fmla="*/ 321470 w 1169791"/>
                <a:gd name="connsiteY1" fmla="*/ 0 h 1741565"/>
                <a:gd name="connsiteX2" fmla="*/ 1169791 w 1169791"/>
                <a:gd name="connsiteY2" fmla="*/ 0 h 1741565"/>
                <a:gd name="connsiteX3" fmla="*/ 1169791 w 1169791"/>
                <a:gd name="connsiteY3" fmla="*/ 1420095 h 1741565"/>
                <a:gd name="connsiteX4" fmla="*/ 848321 w 1169791"/>
                <a:gd name="connsiteY4" fmla="*/ 1741565 h 1741565"/>
                <a:gd name="connsiteX5" fmla="*/ 0 w 1169791"/>
                <a:gd name="connsiteY5" fmla="*/ 1741565 h 1741565"/>
                <a:gd name="connsiteX6" fmla="*/ 0 w 1169791"/>
                <a:gd name="connsiteY6" fmla="*/ 321470 h 1741565"/>
                <a:gd name="connsiteX7" fmla="*/ 0 w 1169791"/>
                <a:gd name="connsiteY7" fmla="*/ 321470 h 1741565"/>
                <a:gd name="connsiteX8" fmla="*/ 848321 w 1169791"/>
                <a:gd name="connsiteY8" fmla="*/ 321470 h 1741565"/>
                <a:gd name="connsiteX9" fmla="*/ 1169791 w 1169791"/>
                <a:gd name="connsiteY9" fmla="*/ 0 h 1741565"/>
                <a:gd name="connsiteX10" fmla="*/ 848321 w 1169791"/>
                <a:gd name="connsiteY10" fmla="*/ 321470 h 1741565"/>
                <a:gd name="connsiteX11" fmla="*/ 848321 w 1169791"/>
                <a:gd name="connsiteY11" fmla="*/ 1741565 h 1741565"/>
                <a:gd name="connsiteX0" fmla="*/ 0 w 1322191"/>
                <a:gd name="connsiteY0" fmla="*/ 321470 h 1741565"/>
                <a:gd name="connsiteX1" fmla="*/ 848321 w 1322191"/>
                <a:gd name="connsiteY1" fmla="*/ 321470 h 1741565"/>
                <a:gd name="connsiteX2" fmla="*/ 848321 w 1322191"/>
                <a:gd name="connsiteY2" fmla="*/ 1741565 h 1741565"/>
                <a:gd name="connsiteX3" fmla="*/ 0 w 1322191"/>
                <a:gd name="connsiteY3" fmla="*/ 1741565 h 1741565"/>
                <a:gd name="connsiteX4" fmla="*/ 0 w 1322191"/>
                <a:gd name="connsiteY4" fmla="*/ 321470 h 1741565"/>
                <a:gd name="connsiteX0" fmla="*/ 848321 w 1322191"/>
                <a:gd name="connsiteY0" fmla="*/ 321470 h 1741565"/>
                <a:gd name="connsiteX1" fmla="*/ 1169791 w 1322191"/>
                <a:gd name="connsiteY1" fmla="*/ 0 h 1741565"/>
                <a:gd name="connsiteX2" fmla="*/ 1169791 w 1322191"/>
                <a:gd name="connsiteY2" fmla="*/ 1420095 h 1741565"/>
                <a:gd name="connsiteX3" fmla="*/ 848321 w 1322191"/>
                <a:gd name="connsiteY3" fmla="*/ 1741565 h 1741565"/>
                <a:gd name="connsiteX4" fmla="*/ 848321 w 1322191"/>
                <a:gd name="connsiteY4" fmla="*/ 321470 h 1741565"/>
                <a:gd name="connsiteX0" fmla="*/ 0 w 1322191"/>
                <a:gd name="connsiteY0" fmla="*/ 321470 h 1741565"/>
                <a:gd name="connsiteX1" fmla="*/ 321470 w 1322191"/>
                <a:gd name="connsiteY1" fmla="*/ 0 h 1741565"/>
                <a:gd name="connsiteX2" fmla="*/ 1169791 w 1322191"/>
                <a:gd name="connsiteY2" fmla="*/ 0 h 1741565"/>
                <a:gd name="connsiteX3" fmla="*/ 848321 w 1322191"/>
                <a:gd name="connsiteY3" fmla="*/ 321470 h 1741565"/>
                <a:gd name="connsiteX4" fmla="*/ 0 w 1322191"/>
                <a:gd name="connsiteY4" fmla="*/ 321470 h 1741565"/>
                <a:gd name="connsiteX0" fmla="*/ 0 w 1322191"/>
                <a:gd name="connsiteY0" fmla="*/ 321470 h 1741565"/>
                <a:gd name="connsiteX1" fmla="*/ 321470 w 1322191"/>
                <a:gd name="connsiteY1" fmla="*/ 0 h 1741565"/>
                <a:gd name="connsiteX2" fmla="*/ 1169791 w 1322191"/>
                <a:gd name="connsiteY2" fmla="*/ 0 h 1741565"/>
                <a:gd name="connsiteX3" fmla="*/ 1322191 w 1322191"/>
                <a:gd name="connsiteY3" fmla="*/ 1476243 h 1741565"/>
                <a:gd name="connsiteX4" fmla="*/ 848321 w 1322191"/>
                <a:gd name="connsiteY4" fmla="*/ 1741565 h 1741565"/>
                <a:gd name="connsiteX5" fmla="*/ 0 w 1322191"/>
                <a:gd name="connsiteY5" fmla="*/ 1741565 h 1741565"/>
                <a:gd name="connsiteX6" fmla="*/ 0 w 1322191"/>
                <a:gd name="connsiteY6" fmla="*/ 321470 h 1741565"/>
                <a:gd name="connsiteX7" fmla="*/ 0 w 1322191"/>
                <a:gd name="connsiteY7" fmla="*/ 321470 h 1741565"/>
                <a:gd name="connsiteX8" fmla="*/ 848321 w 1322191"/>
                <a:gd name="connsiteY8" fmla="*/ 321470 h 1741565"/>
                <a:gd name="connsiteX9" fmla="*/ 1169791 w 1322191"/>
                <a:gd name="connsiteY9" fmla="*/ 0 h 1741565"/>
                <a:gd name="connsiteX10" fmla="*/ 848321 w 1322191"/>
                <a:gd name="connsiteY10" fmla="*/ 321470 h 1741565"/>
                <a:gd name="connsiteX11" fmla="*/ 848321 w 1322191"/>
                <a:gd name="connsiteY11" fmla="*/ 1741565 h 1741565"/>
                <a:gd name="connsiteX0" fmla="*/ 0 w 1326202"/>
                <a:gd name="connsiteY0" fmla="*/ 321470 h 1741565"/>
                <a:gd name="connsiteX1" fmla="*/ 848321 w 1326202"/>
                <a:gd name="connsiteY1" fmla="*/ 321470 h 1741565"/>
                <a:gd name="connsiteX2" fmla="*/ 848321 w 1326202"/>
                <a:gd name="connsiteY2" fmla="*/ 1741565 h 1741565"/>
                <a:gd name="connsiteX3" fmla="*/ 0 w 1326202"/>
                <a:gd name="connsiteY3" fmla="*/ 1741565 h 1741565"/>
                <a:gd name="connsiteX4" fmla="*/ 0 w 1326202"/>
                <a:gd name="connsiteY4" fmla="*/ 321470 h 1741565"/>
                <a:gd name="connsiteX0" fmla="*/ 848321 w 1326202"/>
                <a:gd name="connsiteY0" fmla="*/ 321470 h 1741565"/>
                <a:gd name="connsiteX1" fmla="*/ 1169791 w 1326202"/>
                <a:gd name="connsiteY1" fmla="*/ 0 h 1741565"/>
                <a:gd name="connsiteX2" fmla="*/ 1326202 w 1326202"/>
                <a:gd name="connsiteY2" fmla="*/ 1484263 h 1741565"/>
                <a:gd name="connsiteX3" fmla="*/ 848321 w 1326202"/>
                <a:gd name="connsiteY3" fmla="*/ 1741565 h 1741565"/>
                <a:gd name="connsiteX4" fmla="*/ 848321 w 1326202"/>
                <a:gd name="connsiteY4" fmla="*/ 321470 h 1741565"/>
                <a:gd name="connsiteX0" fmla="*/ 0 w 1326202"/>
                <a:gd name="connsiteY0" fmla="*/ 321470 h 1741565"/>
                <a:gd name="connsiteX1" fmla="*/ 321470 w 1326202"/>
                <a:gd name="connsiteY1" fmla="*/ 0 h 1741565"/>
                <a:gd name="connsiteX2" fmla="*/ 1169791 w 1326202"/>
                <a:gd name="connsiteY2" fmla="*/ 0 h 1741565"/>
                <a:gd name="connsiteX3" fmla="*/ 848321 w 1326202"/>
                <a:gd name="connsiteY3" fmla="*/ 321470 h 1741565"/>
                <a:gd name="connsiteX4" fmla="*/ 0 w 1326202"/>
                <a:gd name="connsiteY4" fmla="*/ 321470 h 1741565"/>
                <a:gd name="connsiteX0" fmla="*/ 0 w 1326202"/>
                <a:gd name="connsiteY0" fmla="*/ 321470 h 1741565"/>
                <a:gd name="connsiteX1" fmla="*/ 321470 w 1326202"/>
                <a:gd name="connsiteY1" fmla="*/ 0 h 1741565"/>
                <a:gd name="connsiteX2" fmla="*/ 1169791 w 1326202"/>
                <a:gd name="connsiteY2" fmla="*/ 0 h 1741565"/>
                <a:gd name="connsiteX3" fmla="*/ 1322191 w 1326202"/>
                <a:gd name="connsiteY3" fmla="*/ 1476243 h 1741565"/>
                <a:gd name="connsiteX4" fmla="*/ 848321 w 1326202"/>
                <a:gd name="connsiteY4" fmla="*/ 1741565 h 1741565"/>
                <a:gd name="connsiteX5" fmla="*/ 0 w 1326202"/>
                <a:gd name="connsiteY5" fmla="*/ 1741565 h 1741565"/>
                <a:gd name="connsiteX6" fmla="*/ 0 w 1326202"/>
                <a:gd name="connsiteY6" fmla="*/ 321470 h 1741565"/>
                <a:gd name="connsiteX7" fmla="*/ 0 w 1326202"/>
                <a:gd name="connsiteY7" fmla="*/ 321470 h 1741565"/>
                <a:gd name="connsiteX8" fmla="*/ 848321 w 1326202"/>
                <a:gd name="connsiteY8" fmla="*/ 321470 h 1741565"/>
                <a:gd name="connsiteX9" fmla="*/ 1169791 w 1326202"/>
                <a:gd name="connsiteY9" fmla="*/ 0 h 1741565"/>
                <a:gd name="connsiteX10" fmla="*/ 848321 w 1326202"/>
                <a:gd name="connsiteY10" fmla="*/ 321470 h 1741565"/>
                <a:gd name="connsiteX11" fmla="*/ 848321 w 1326202"/>
                <a:gd name="connsiteY11" fmla="*/ 1741565 h 1741565"/>
                <a:gd name="connsiteX0" fmla="*/ 0 w 1679128"/>
                <a:gd name="connsiteY0" fmla="*/ 321470 h 1741565"/>
                <a:gd name="connsiteX1" fmla="*/ 848321 w 1679128"/>
                <a:gd name="connsiteY1" fmla="*/ 321470 h 1741565"/>
                <a:gd name="connsiteX2" fmla="*/ 848321 w 1679128"/>
                <a:gd name="connsiteY2" fmla="*/ 1741565 h 1741565"/>
                <a:gd name="connsiteX3" fmla="*/ 0 w 1679128"/>
                <a:gd name="connsiteY3" fmla="*/ 1741565 h 1741565"/>
                <a:gd name="connsiteX4" fmla="*/ 0 w 1679128"/>
                <a:gd name="connsiteY4" fmla="*/ 321470 h 1741565"/>
                <a:gd name="connsiteX0" fmla="*/ 848321 w 1679128"/>
                <a:gd name="connsiteY0" fmla="*/ 321470 h 1741565"/>
                <a:gd name="connsiteX1" fmla="*/ 1169791 w 1679128"/>
                <a:gd name="connsiteY1" fmla="*/ 0 h 1741565"/>
                <a:gd name="connsiteX2" fmla="*/ 1326202 w 1679128"/>
                <a:gd name="connsiteY2" fmla="*/ 1484263 h 1741565"/>
                <a:gd name="connsiteX3" fmla="*/ 848321 w 1679128"/>
                <a:gd name="connsiteY3" fmla="*/ 1741565 h 1741565"/>
                <a:gd name="connsiteX4" fmla="*/ 848321 w 1679128"/>
                <a:gd name="connsiteY4" fmla="*/ 321470 h 1741565"/>
                <a:gd name="connsiteX0" fmla="*/ 0 w 1679128"/>
                <a:gd name="connsiteY0" fmla="*/ 321470 h 1741565"/>
                <a:gd name="connsiteX1" fmla="*/ 321470 w 1679128"/>
                <a:gd name="connsiteY1" fmla="*/ 0 h 1741565"/>
                <a:gd name="connsiteX2" fmla="*/ 1169791 w 1679128"/>
                <a:gd name="connsiteY2" fmla="*/ 0 h 1741565"/>
                <a:gd name="connsiteX3" fmla="*/ 848321 w 1679128"/>
                <a:gd name="connsiteY3" fmla="*/ 321470 h 1741565"/>
                <a:gd name="connsiteX4" fmla="*/ 0 w 1679128"/>
                <a:gd name="connsiteY4" fmla="*/ 321470 h 1741565"/>
                <a:gd name="connsiteX0" fmla="*/ 0 w 1679128"/>
                <a:gd name="connsiteY0" fmla="*/ 321470 h 1741565"/>
                <a:gd name="connsiteX1" fmla="*/ 321470 w 1679128"/>
                <a:gd name="connsiteY1" fmla="*/ 0 h 1741565"/>
                <a:gd name="connsiteX2" fmla="*/ 1169791 w 1679128"/>
                <a:gd name="connsiteY2" fmla="*/ 0 h 1741565"/>
                <a:gd name="connsiteX3" fmla="*/ 1322191 w 1679128"/>
                <a:gd name="connsiteY3" fmla="*/ 1476243 h 1741565"/>
                <a:gd name="connsiteX4" fmla="*/ 848321 w 1679128"/>
                <a:gd name="connsiteY4" fmla="*/ 1741565 h 1741565"/>
                <a:gd name="connsiteX5" fmla="*/ 0 w 1679128"/>
                <a:gd name="connsiteY5" fmla="*/ 1741565 h 1741565"/>
                <a:gd name="connsiteX6" fmla="*/ 0 w 1679128"/>
                <a:gd name="connsiteY6" fmla="*/ 321470 h 1741565"/>
                <a:gd name="connsiteX7" fmla="*/ 0 w 1679128"/>
                <a:gd name="connsiteY7" fmla="*/ 321470 h 1741565"/>
                <a:gd name="connsiteX8" fmla="*/ 848321 w 1679128"/>
                <a:gd name="connsiteY8" fmla="*/ 321470 h 1741565"/>
                <a:gd name="connsiteX9" fmla="*/ 1679128 w 1679128"/>
                <a:gd name="connsiteY9" fmla="*/ 48127 h 1741565"/>
                <a:gd name="connsiteX10" fmla="*/ 848321 w 1679128"/>
                <a:gd name="connsiteY10" fmla="*/ 321470 h 1741565"/>
                <a:gd name="connsiteX11" fmla="*/ 848321 w 1679128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0 w 1735276"/>
                <a:gd name="connsiteY7" fmla="*/ 321470 h 1741565"/>
                <a:gd name="connsiteX8" fmla="*/ 848321 w 1735276"/>
                <a:gd name="connsiteY8" fmla="*/ 321470 h 1741565"/>
                <a:gd name="connsiteX9" fmla="*/ 1679128 w 1735276"/>
                <a:gd name="connsiteY9" fmla="*/ 48127 h 1741565"/>
                <a:gd name="connsiteX10" fmla="*/ 848321 w 1735276"/>
                <a:gd name="connsiteY10" fmla="*/ 321470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0 w 1735276"/>
                <a:gd name="connsiteY7" fmla="*/ 321470 h 1741565"/>
                <a:gd name="connsiteX8" fmla="*/ 848321 w 1735276"/>
                <a:gd name="connsiteY8" fmla="*/ 321470 h 1741565"/>
                <a:gd name="connsiteX9" fmla="*/ 1735276 w 1735276"/>
                <a:gd name="connsiteY9" fmla="*/ 320843 h 1741565"/>
                <a:gd name="connsiteX10" fmla="*/ 848321 w 1735276"/>
                <a:gd name="connsiteY10" fmla="*/ 321470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0 w 1735276"/>
                <a:gd name="connsiteY7" fmla="*/ 321470 h 1741565"/>
                <a:gd name="connsiteX8" fmla="*/ 848321 w 1735276"/>
                <a:gd name="connsiteY8" fmla="*/ 321470 h 1741565"/>
                <a:gd name="connsiteX9" fmla="*/ 1735276 w 1735276"/>
                <a:gd name="connsiteY9" fmla="*/ 320843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0 w 1735276"/>
                <a:gd name="connsiteY7" fmla="*/ 321470 h 1741565"/>
                <a:gd name="connsiteX8" fmla="*/ 1301510 w 1735276"/>
                <a:gd name="connsiteY8" fmla="*/ 574133 h 1741565"/>
                <a:gd name="connsiteX9" fmla="*/ 1735276 w 1735276"/>
                <a:gd name="connsiteY9" fmla="*/ 320843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0 w 1735276"/>
                <a:gd name="connsiteY7" fmla="*/ 321470 h 1741565"/>
                <a:gd name="connsiteX8" fmla="*/ 1301510 w 1735276"/>
                <a:gd name="connsiteY8" fmla="*/ 574133 h 1741565"/>
                <a:gd name="connsiteX9" fmla="*/ 1727255 w 1735276"/>
                <a:gd name="connsiteY9" fmla="*/ 316832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858881 w 1735276"/>
                <a:gd name="connsiteY1" fmla="*/ 30480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0 w 1735276"/>
                <a:gd name="connsiteY7" fmla="*/ 321470 h 1741565"/>
                <a:gd name="connsiteX8" fmla="*/ 1301510 w 1735276"/>
                <a:gd name="connsiteY8" fmla="*/ 574133 h 1741565"/>
                <a:gd name="connsiteX9" fmla="*/ 1727255 w 1735276"/>
                <a:gd name="connsiteY9" fmla="*/ 316832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0 w 1735276"/>
                <a:gd name="connsiteY0" fmla="*/ 321470 h 1741565"/>
                <a:gd name="connsiteX1" fmla="*/ 858881 w 1735276"/>
                <a:gd name="connsiteY1" fmla="*/ 30480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0 w 1735276"/>
                <a:gd name="connsiteY6" fmla="*/ 321470 h 1741565"/>
                <a:gd name="connsiteX7" fmla="*/ 433137 w 1735276"/>
                <a:gd name="connsiteY7" fmla="*/ 586164 h 1741565"/>
                <a:gd name="connsiteX8" fmla="*/ 1301510 w 1735276"/>
                <a:gd name="connsiteY8" fmla="*/ 574133 h 1741565"/>
                <a:gd name="connsiteX9" fmla="*/ 1727255 w 1735276"/>
                <a:gd name="connsiteY9" fmla="*/ 316832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1169791 w 1735276"/>
                <a:gd name="connsiteY2" fmla="*/ 0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425116 w 1735276"/>
                <a:gd name="connsiteY0" fmla="*/ 586165 h 1741565"/>
                <a:gd name="connsiteX1" fmla="*/ 858881 w 1735276"/>
                <a:gd name="connsiteY1" fmla="*/ 30480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425116 w 1735276"/>
                <a:gd name="connsiteY6" fmla="*/ 586165 h 1741565"/>
                <a:gd name="connsiteX7" fmla="*/ 433137 w 1735276"/>
                <a:gd name="connsiteY7" fmla="*/ 586164 h 1741565"/>
                <a:gd name="connsiteX8" fmla="*/ 1301510 w 1735276"/>
                <a:gd name="connsiteY8" fmla="*/ 574133 h 1741565"/>
                <a:gd name="connsiteX9" fmla="*/ 1727255 w 1735276"/>
                <a:gd name="connsiteY9" fmla="*/ 316832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5276"/>
                <a:gd name="connsiteY0" fmla="*/ 321470 h 1741565"/>
                <a:gd name="connsiteX1" fmla="*/ 848321 w 1735276"/>
                <a:gd name="connsiteY1" fmla="*/ 321470 h 1741565"/>
                <a:gd name="connsiteX2" fmla="*/ 848321 w 1735276"/>
                <a:gd name="connsiteY2" fmla="*/ 1741565 h 1741565"/>
                <a:gd name="connsiteX3" fmla="*/ 0 w 1735276"/>
                <a:gd name="connsiteY3" fmla="*/ 1741565 h 1741565"/>
                <a:gd name="connsiteX4" fmla="*/ 0 w 1735276"/>
                <a:gd name="connsiteY4" fmla="*/ 321470 h 1741565"/>
                <a:gd name="connsiteX0" fmla="*/ 848321 w 1735276"/>
                <a:gd name="connsiteY0" fmla="*/ 321470 h 1741565"/>
                <a:gd name="connsiteX1" fmla="*/ 1169791 w 1735276"/>
                <a:gd name="connsiteY1" fmla="*/ 0 h 1741565"/>
                <a:gd name="connsiteX2" fmla="*/ 1326202 w 1735276"/>
                <a:gd name="connsiteY2" fmla="*/ 1484263 h 1741565"/>
                <a:gd name="connsiteX3" fmla="*/ 848321 w 1735276"/>
                <a:gd name="connsiteY3" fmla="*/ 1741565 h 1741565"/>
                <a:gd name="connsiteX4" fmla="*/ 848321 w 1735276"/>
                <a:gd name="connsiteY4" fmla="*/ 321470 h 1741565"/>
                <a:gd name="connsiteX0" fmla="*/ 0 w 1735276"/>
                <a:gd name="connsiteY0" fmla="*/ 321470 h 1741565"/>
                <a:gd name="connsiteX1" fmla="*/ 321470 w 1735276"/>
                <a:gd name="connsiteY1" fmla="*/ 0 h 1741565"/>
                <a:gd name="connsiteX2" fmla="*/ 768739 w 1735276"/>
                <a:gd name="connsiteY2" fmla="*/ 132347 h 1741565"/>
                <a:gd name="connsiteX3" fmla="*/ 848321 w 1735276"/>
                <a:gd name="connsiteY3" fmla="*/ 321470 h 1741565"/>
                <a:gd name="connsiteX4" fmla="*/ 0 w 1735276"/>
                <a:gd name="connsiteY4" fmla="*/ 321470 h 1741565"/>
                <a:gd name="connsiteX0" fmla="*/ 425116 w 1735276"/>
                <a:gd name="connsiteY0" fmla="*/ 586165 h 1741565"/>
                <a:gd name="connsiteX1" fmla="*/ 858881 w 1735276"/>
                <a:gd name="connsiteY1" fmla="*/ 304800 h 1741565"/>
                <a:gd name="connsiteX2" fmla="*/ 1735276 w 1735276"/>
                <a:gd name="connsiteY2" fmla="*/ 308811 h 1741565"/>
                <a:gd name="connsiteX3" fmla="*/ 1322191 w 1735276"/>
                <a:gd name="connsiteY3" fmla="*/ 1476243 h 1741565"/>
                <a:gd name="connsiteX4" fmla="*/ 848321 w 1735276"/>
                <a:gd name="connsiteY4" fmla="*/ 1741565 h 1741565"/>
                <a:gd name="connsiteX5" fmla="*/ 0 w 1735276"/>
                <a:gd name="connsiteY5" fmla="*/ 1741565 h 1741565"/>
                <a:gd name="connsiteX6" fmla="*/ 425116 w 1735276"/>
                <a:gd name="connsiteY6" fmla="*/ 586165 h 1741565"/>
                <a:gd name="connsiteX7" fmla="*/ 433137 w 1735276"/>
                <a:gd name="connsiteY7" fmla="*/ 586164 h 1741565"/>
                <a:gd name="connsiteX8" fmla="*/ 1301510 w 1735276"/>
                <a:gd name="connsiteY8" fmla="*/ 574133 h 1741565"/>
                <a:gd name="connsiteX9" fmla="*/ 1727255 w 1735276"/>
                <a:gd name="connsiteY9" fmla="*/ 316832 h 1741565"/>
                <a:gd name="connsiteX10" fmla="*/ 1289479 w 1735276"/>
                <a:gd name="connsiteY10" fmla="*/ 582154 h 1741565"/>
                <a:gd name="connsiteX11" fmla="*/ 848321 w 1735276"/>
                <a:gd name="connsiteY11" fmla="*/ 1741565 h 1741565"/>
                <a:gd name="connsiteX0" fmla="*/ 0 w 1739286"/>
                <a:gd name="connsiteY0" fmla="*/ 321470 h 1741565"/>
                <a:gd name="connsiteX1" fmla="*/ 848321 w 1739286"/>
                <a:gd name="connsiteY1" fmla="*/ 321470 h 1741565"/>
                <a:gd name="connsiteX2" fmla="*/ 848321 w 1739286"/>
                <a:gd name="connsiteY2" fmla="*/ 1741565 h 1741565"/>
                <a:gd name="connsiteX3" fmla="*/ 0 w 1739286"/>
                <a:gd name="connsiteY3" fmla="*/ 1741565 h 1741565"/>
                <a:gd name="connsiteX4" fmla="*/ 0 w 1739286"/>
                <a:gd name="connsiteY4" fmla="*/ 321470 h 1741565"/>
                <a:gd name="connsiteX0" fmla="*/ 848321 w 1739286"/>
                <a:gd name="connsiteY0" fmla="*/ 321470 h 1741565"/>
                <a:gd name="connsiteX1" fmla="*/ 1739286 w 1739286"/>
                <a:gd name="connsiteY1" fmla="*/ 308810 h 1741565"/>
                <a:gd name="connsiteX2" fmla="*/ 1326202 w 1739286"/>
                <a:gd name="connsiteY2" fmla="*/ 1484263 h 1741565"/>
                <a:gd name="connsiteX3" fmla="*/ 848321 w 1739286"/>
                <a:gd name="connsiteY3" fmla="*/ 1741565 h 1741565"/>
                <a:gd name="connsiteX4" fmla="*/ 848321 w 1739286"/>
                <a:gd name="connsiteY4" fmla="*/ 321470 h 1741565"/>
                <a:gd name="connsiteX0" fmla="*/ 0 w 1739286"/>
                <a:gd name="connsiteY0" fmla="*/ 321470 h 1741565"/>
                <a:gd name="connsiteX1" fmla="*/ 321470 w 1739286"/>
                <a:gd name="connsiteY1" fmla="*/ 0 h 1741565"/>
                <a:gd name="connsiteX2" fmla="*/ 768739 w 1739286"/>
                <a:gd name="connsiteY2" fmla="*/ 132347 h 1741565"/>
                <a:gd name="connsiteX3" fmla="*/ 848321 w 1739286"/>
                <a:gd name="connsiteY3" fmla="*/ 321470 h 1741565"/>
                <a:gd name="connsiteX4" fmla="*/ 0 w 1739286"/>
                <a:gd name="connsiteY4" fmla="*/ 321470 h 1741565"/>
                <a:gd name="connsiteX0" fmla="*/ 425116 w 1739286"/>
                <a:gd name="connsiteY0" fmla="*/ 586165 h 1741565"/>
                <a:gd name="connsiteX1" fmla="*/ 858881 w 1739286"/>
                <a:gd name="connsiteY1" fmla="*/ 304800 h 1741565"/>
                <a:gd name="connsiteX2" fmla="*/ 1735276 w 1739286"/>
                <a:gd name="connsiteY2" fmla="*/ 308811 h 1741565"/>
                <a:gd name="connsiteX3" fmla="*/ 1322191 w 1739286"/>
                <a:gd name="connsiteY3" fmla="*/ 1476243 h 1741565"/>
                <a:gd name="connsiteX4" fmla="*/ 848321 w 1739286"/>
                <a:gd name="connsiteY4" fmla="*/ 1741565 h 1741565"/>
                <a:gd name="connsiteX5" fmla="*/ 0 w 1739286"/>
                <a:gd name="connsiteY5" fmla="*/ 1741565 h 1741565"/>
                <a:gd name="connsiteX6" fmla="*/ 425116 w 1739286"/>
                <a:gd name="connsiteY6" fmla="*/ 586165 h 1741565"/>
                <a:gd name="connsiteX7" fmla="*/ 433137 w 1739286"/>
                <a:gd name="connsiteY7" fmla="*/ 586164 h 1741565"/>
                <a:gd name="connsiteX8" fmla="*/ 1301510 w 1739286"/>
                <a:gd name="connsiteY8" fmla="*/ 574133 h 1741565"/>
                <a:gd name="connsiteX9" fmla="*/ 1727255 w 1739286"/>
                <a:gd name="connsiteY9" fmla="*/ 316832 h 1741565"/>
                <a:gd name="connsiteX10" fmla="*/ 1289479 w 1739286"/>
                <a:gd name="connsiteY10" fmla="*/ 582154 h 1741565"/>
                <a:gd name="connsiteX11" fmla="*/ 848321 w 1739286"/>
                <a:gd name="connsiteY11" fmla="*/ 1741565 h 1741565"/>
                <a:gd name="connsiteX0" fmla="*/ 0 w 1739286"/>
                <a:gd name="connsiteY0" fmla="*/ 321470 h 1741565"/>
                <a:gd name="connsiteX1" fmla="*/ 848321 w 1739286"/>
                <a:gd name="connsiteY1" fmla="*/ 321470 h 1741565"/>
                <a:gd name="connsiteX2" fmla="*/ 848321 w 1739286"/>
                <a:gd name="connsiteY2" fmla="*/ 1741565 h 1741565"/>
                <a:gd name="connsiteX3" fmla="*/ 0 w 1739286"/>
                <a:gd name="connsiteY3" fmla="*/ 1741565 h 1741565"/>
                <a:gd name="connsiteX4" fmla="*/ 0 w 1739286"/>
                <a:gd name="connsiteY4" fmla="*/ 321470 h 1741565"/>
                <a:gd name="connsiteX0" fmla="*/ 848321 w 1739286"/>
                <a:gd name="connsiteY0" fmla="*/ 321470 h 1741565"/>
                <a:gd name="connsiteX1" fmla="*/ 1739286 w 1739286"/>
                <a:gd name="connsiteY1" fmla="*/ 308810 h 1741565"/>
                <a:gd name="connsiteX2" fmla="*/ 1326202 w 1739286"/>
                <a:gd name="connsiteY2" fmla="*/ 1484263 h 1741565"/>
                <a:gd name="connsiteX3" fmla="*/ 848321 w 1739286"/>
                <a:gd name="connsiteY3" fmla="*/ 1741565 h 1741565"/>
                <a:gd name="connsiteX4" fmla="*/ 848321 w 1739286"/>
                <a:gd name="connsiteY4" fmla="*/ 321470 h 1741565"/>
                <a:gd name="connsiteX0" fmla="*/ 0 w 1739286"/>
                <a:gd name="connsiteY0" fmla="*/ 321470 h 1741565"/>
                <a:gd name="connsiteX1" fmla="*/ 321470 w 1739286"/>
                <a:gd name="connsiteY1" fmla="*/ 0 h 1741565"/>
                <a:gd name="connsiteX2" fmla="*/ 768739 w 1739286"/>
                <a:gd name="connsiteY2" fmla="*/ 132347 h 1741565"/>
                <a:gd name="connsiteX3" fmla="*/ 663837 w 1739286"/>
                <a:gd name="connsiteY3" fmla="*/ 217196 h 1741565"/>
                <a:gd name="connsiteX4" fmla="*/ 0 w 1739286"/>
                <a:gd name="connsiteY4" fmla="*/ 321470 h 1741565"/>
                <a:gd name="connsiteX0" fmla="*/ 425116 w 1739286"/>
                <a:gd name="connsiteY0" fmla="*/ 586165 h 1741565"/>
                <a:gd name="connsiteX1" fmla="*/ 858881 w 1739286"/>
                <a:gd name="connsiteY1" fmla="*/ 304800 h 1741565"/>
                <a:gd name="connsiteX2" fmla="*/ 1735276 w 1739286"/>
                <a:gd name="connsiteY2" fmla="*/ 308811 h 1741565"/>
                <a:gd name="connsiteX3" fmla="*/ 1322191 w 1739286"/>
                <a:gd name="connsiteY3" fmla="*/ 1476243 h 1741565"/>
                <a:gd name="connsiteX4" fmla="*/ 848321 w 1739286"/>
                <a:gd name="connsiteY4" fmla="*/ 1741565 h 1741565"/>
                <a:gd name="connsiteX5" fmla="*/ 0 w 1739286"/>
                <a:gd name="connsiteY5" fmla="*/ 1741565 h 1741565"/>
                <a:gd name="connsiteX6" fmla="*/ 425116 w 1739286"/>
                <a:gd name="connsiteY6" fmla="*/ 586165 h 1741565"/>
                <a:gd name="connsiteX7" fmla="*/ 433137 w 1739286"/>
                <a:gd name="connsiteY7" fmla="*/ 586164 h 1741565"/>
                <a:gd name="connsiteX8" fmla="*/ 1301510 w 1739286"/>
                <a:gd name="connsiteY8" fmla="*/ 574133 h 1741565"/>
                <a:gd name="connsiteX9" fmla="*/ 1727255 w 1739286"/>
                <a:gd name="connsiteY9" fmla="*/ 316832 h 1741565"/>
                <a:gd name="connsiteX10" fmla="*/ 1289479 w 1739286"/>
                <a:gd name="connsiteY10" fmla="*/ 582154 h 1741565"/>
                <a:gd name="connsiteX11" fmla="*/ 848321 w 1739286"/>
                <a:gd name="connsiteY11" fmla="*/ 1741565 h 1741565"/>
                <a:gd name="connsiteX0" fmla="*/ 0 w 1739286"/>
                <a:gd name="connsiteY0" fmla="*/ 321470 h 1741565"/>
                <a:gd name="connsiteX1" fmla="*/ 848321 w 1739286"/>
                <a:gd name="connsiteY1" fmla="*/ 321470 h 1741565"/>
                <a:gd name="connsiteX2" fmla="*/ 848321 w 1739286"/>
                <a:gd name="connsiteY2" fmla="*/ 1741565 h 1741565"/>
                <a:gd name="connsiteX3" fmla="*/ 0 w 1739286"/>
                <a:gd name="connsiteY3" fmla="*/ 1741565 h 1741565"/>
                <a:gd name="connsiteX4" fmla="*/ 0 w 1739286"/>
                <a:gd name="connsiteY4" fmla="*/ 321470 h 1741565"/>
                <a:gd name="connsiteX0" fmla="*/ 1285469 w 1739286"/>
                <a:gd name="connsiteY0" fmla="*/ 582154 h 1741565"/>
                <a:gd name="connsiteX1" fmla="*/ 1739286 w 1739286"/>
                <a:gd name="connsiteY1" fmla="*/ 308810 h 1741565"/>
                <a:gd name="connsiteX2" fmla="*/ 1326202 w 1739286"/>
                <a:gd name="connsiteY2" fmla="*/ 1484263 h 1741565"/>
                <a:gd name="connsiteX3" fmla="*/ 848321 w 1739286"/>
                <a:gd name="connsiteY3" fmla="*/ 1741565 h 1741565"/>
                <a:gd name="connsiteX4" fmla="*/ 1285469 w 1739286"/>
                <a:gd name="connsiteY4" fmla="*/ 582154 h 1741565"/>
                <a:gd name="connsiteX0" fmla="*/ 0 w 1739286"/>
                <a:gd name="connsiteY0" fmla="*/ 321470 h 1741565"/>
                <a:gd name="connsiteX1" fmla="*/ 321470 w 1739286"/>
                <a:gd name="connsiteY1" fmla="*/ 0 h 1741565"/>
                <a:gd name="connsiteX2" fmla="*/ 768739 w 1739286"/>
                <a:gd name="connsiteY2" fmla="*/ 132347 h 1741565"/>
                <a:gd name="connsiteX3" fmla="*/ 663837 w 1739286"/>
                <a:gd name="connsiteY3" fmla="*/ 217196 h 1741565"/>
                <a:gd name="connsiteX4" fmla="*/ 0 w 1739286"/>
                <a:gd name="connsiteY4" fmla="*/ 321470 h 1741565"/>
                <a:gd name="connsiteX0" fmla="*/ 425116 w 1739286"/>
                <a:gd name="connsiteY0" fmla="*/ 586165 h 1741565"/>
                <a:gd name="connsiteX1" fmla="*/ 858881 w 1739286"/>
                <a:gd name="connsiteY1" fmla="*/ 304800 h 1741565"/>
                <a:gd name="connsiteX2" fmla="*/ 1735276 w 1739286"/>
                <a:gd name="connsiteY2" fmla="*/ 308811 h 1741565"/>
                <a:gd name="connsiteX3" fmla="*/ 1322191 w 1739286"/>
                <a:gd name="connsiteY3" fmla="*/ 1476243 h 1741565"/>
                <a:gd name="connsiteX4" fmla="*/ 848321 w 1739286"/>
                <a:gd name="connsiteY4" fmla="*/ 1741565 h 1741565"/>
                <a:gd name="connsiteX5" fmla="*/ 0 w 1739286"/>
                <a:gd name="connsiteY5" fmla="*/ 1741565 h 1741565"/>
                <a:gd name="connsiteX6" fmla="*/ 425116 w 1739286"/>
                <a:gd name="connsiteY6" fmla="*/ 586165 h 1741565"/>
                <a:gd name="connsiteX7" fmla="*/ 433137 w 1739286"/>
                <a:gd name="connsiteY7" fmla="*/ 586164 h 1741565"/>
                <a:gd name="connsiteX8" fmla="*/ 1301510 w 1739286"/>
                <a:gd name="connsiteY8" fmla="*/ 574133 h 1741565"/>
                <a:gd name="connsiteX9" fmla="*/ 1727255 w 1739286"/>
                <a:gd name="connsiteY9" fmla="*/ 316832 h 1741565"/>
                <a:gd name="connsiteX10" fmla="*/ 1289479 w 1739286"/>
                <a:gd name="connsiteY10" fmla="*/ 582154 h 1741565"/>
                <a:gd name="connsiteX11" fmla="*/ 848321 w 1739286"/>
                <a:gd name="connsiteY11" fmla="*/ 1741565 h 1741565"/>
                <a:gd name="connsiteX0" fmla="*/ 0 w 1739286"/>
                <a:gd name="connsiteY0" fmla="*/ 321470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0 w 1739286"/>
                <a:gd name="connsiteY4" fmla="*/ 321470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0 w 1739286"/>
                <a:gd name="connsiteY0" fmla="*/ 321470 h 1753596"/>
                <a:gd name="connsiteX1" fmla="*/ 321470 w 1739286"/>
                <a:gd name="connsiteY1" fmla="*/ 0 h 1753596"/>
                <a:gd name="connsiteX2" fmla="*/ 768739 w 1739286"/>
                <a:gd name="connsiteY2" fmla="*/ 132347 h 1753596"/>
                <a:gd name="connsiteX3" fmla="*/ 663837 w 1739286"/>
                <a:gd name="connsiteY3" fmla="*/ 217196 h 1753596"/>
                <a:gd name="connsiteX4" fmla="*/ 0 w 1739286"/>
                <a:gd name="connsiteY4" fmla="*/ 321470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48321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33137 w 1739286"/>
                <a:gd name="connsiteY7" fmla="*/ 586164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0 w 1739286"/>
                <a:gd name="connsiteY0" fmla="*/ 321470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0 w 1739286"/>
                <a:gd name="connsiteY4" fmla="*/ 321470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0 w 1739286"/>
                <a:gd name="connsiteY0" fmla="*/ 321470 h 1753596"/>
                <a:gd name="connsiteX1" fmla="*/ 321470 w 1739286"/>
                <a:gd name="connsiteY1" fmla="*/ 0 h 1753596"/>
                <a:gd name="connsiteX2" fmla="*/ 215287 w 1739286"/>
                <a:gd name="connsiteY2" fmla="*/ 124326 h 1753596"/>
                <a:gd name="connsiteX3" fmla="*/ 663837 w 1739286"/>
                <a:gd name="connsiteY3" fmla="*/ 217196 h 1753596"/>
                <a:gd name="connsiteX4" fmla="*/ 0 w 1739286"/>
                <a:gd name="connsiteY4" fmla="*/ 321470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48321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33137 w 1739286"/>
                <a:gd name="connsiteY7" fmla="*/ 586164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0 w 1739286"/>
                <a:gd name="connsiteY0" fmla="*/ 321470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0 w 1739286"/>
                <a:gd name="connsiteY4" fmla="*/ 321470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433137 w 1739286"/>
                <a:gd name="connsiteY0" fmla="*/ 64796 h 1753596"/>
                <a:gd name="connsiteX1" fmla="*/ 321470 w 1739286"/>
                <a:gd name="connsiteY1" fmla="*/ 0 h 1753596"/>
                <a:gd name="connsiteX2" fmla="*/ 215287 w 1739286"/>
                <a:gd name="connsiteY2" fmla="*/ 124326 h 1753596"/>
                <a:gd name="connsiteX3" fmla="*/ 663837 w 1739286"/>
                <a:gd name="connsiteY3" fmla="*/ 217196 h 1753596"/>
                <a:gd name="connsiteX4" fmla="*/ 433137 w 1739286"/>
                <a:gd name="connsiteY4" fmla="*/ 64796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48321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33137 w 1739286"/>
                <a:gd name="connsiteY7" fmla="*/ 586164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0 w 1739286"/>
                <a:gd name="connsiteY0" fmla="*/ 529390 h 1961516"/>
                <a:gd name="connsiteX1" fmla="*/ 848321 w 1739286"/>
                <a:gd name="connsiteY1" fmla="*/ 529390 h 1961516"/>
                <a:gd name="connsiteX2" fmla="*/ 848321 w 1739286"/>
                <a:gd name="connsiteY2" fmla="*/ 1949485 h 1961516"/>
                <a:gd name="connsiteX3" fmla="*/ 0 w 1739286"/>
                <a:gd name="connsiteY3" fmla="*/ 1949485 h 1961516"/>
                <a:gd name="connsiteX4" fmla="*/ 0 w 1739286"/>
                <a:gd name="connsiteY4" fmla="*/ 529390 h 1961516"/>
                <a:gd name="connsiteX0" fmla="*/ 1285469 w 1739286"/>
                <a:gd name="connsiteY0" fmla="*/ 790074 h 1961516"/>
                <a:gd name="connsiteX1" fmla="*/ 1739286 w 1739286"/>
                <a:gd name="connsiteY1" fmla="*/ 516730 h 1961516"/>
                <a:gd name="connsiteX2" fmla="*/ 1326202 w 1739286"/>
                <a:gd name="connsiteY2" fmla="*/ 1692183 h 1961516"/>
                <a:gd name="connsiteX3" fmla="*/ 848321 w 1739286"/>
                <a:gd name="connsiteY3" fmla="*/ 1949485 h 1961516"/>
                <a:gd name="connsiteX4" fmla="*/ 1285469 w 1739286"/>
                <a:gd name="connsiteY4" fmla="*/ 790074 h 1961516"/>
                <a:gd name="connsiteX0" fmla="*/ 433137 w 1739286"/>
                <a:gd name="connsiteY0" fmla="*/ 272716 h 1961516"/>
                <a:gd name="connsiteX1" fmla="*/ 321470 w 1739286"/>
                <a:gd name="connsiteY1" fmla="*/ 207920 h 1961516"/>
                <a:gd name="connsiteX2" fmla="*/ 215287 w 1739286"/>
                <a:gd name="connsiteY2" fmla="*/ 332246 h 1961516"/>
                <a:gd name="connsiteX3" fmla="*/ 760089 w 1739286"/>
                <a:gd name="connsiteY3" fmla="*/ 0 h 1961516"/>
                <a:gd name="connsiteX4" fmla="*/ 433137 w 1739286"/>
                <a:gd name="connsiteY4" fmla="*/ 272716 h 1961516"/>
                <a:gd name="connsiteX0" fmla="*/ 425116 w 1739286"/>
                <a:gd name="connsiteY0" fmla="*/ 794085 h 1961516"/>
                <a:gd name="connsiteX1" fmla="*/ 858881 w 1739286"/>
                <a:gd name="connsiteY1" fmla="*/ 512720 h 1961516"/>
                <a:gd name="connsiteX2" fmla="*/ 1735276 w 1739286"/>
                <a:gd name="connsiteY2" fmla="*/ 516731 h 1961516"/>
                <a:gd name="connsiteX3" fmla="*/ 1322191 w 1739286"/>
                <a:gd name="connsiteY3" fmla="*/ 1684163 h 1961516"/>
                <a:gd name="connsiteX4" fmla="*/ 848321 w 1739286"/>
                <a:gd name="connsiteY4" fmla="*/ 1949485 h 1961516"/>
                <a:gd name="connsiteX5" fmla="*/ 0 w 1739286"/>
                <a:gd name="connsiteY5" fmla="*/ 1949485 h 1961516"/>
                <a:gd name="connsiteX6" fmla="*/ 425116 w 1739286"/>
                <a:gd name="connsiteY6" fmla="*/ 794085 h 1961516"/>
                <a:gd name="connsiteX7" fmla="*/ 433137 w 1739286"/>
                <a:gd name="connsiteY7" fmla="*/ 794084 h 1961516"/>
                <a:gd name="connsiteX8" fmla="*/ 1301510 w 1739286"/>
                <a:gd name="connsiteY8" fmla="*/ 782053 h 1961516"/>
                <a:gd name="connsiteX9" fmla="*/ 1727255 w 1739286"/>
                <a:gd name="connsiteY9" fmla="*/ 524752 h 1961516"/>
                <a:gd name="connsiteX10" fmla="*/ 1289479 w 1739286"/>
                <a:gd name="connsiteY10" fmla="*/ 790074 h 1961516"/>
                <a:gd name="connsiteX11" fmla="*/ 856342 w 1739286"/>
                <a:gd name="connsiteY11" fmla="*/ 1961516 h 1961516"/>
                <a:gd name="connsiteX0" fmla="*/ 0 w 1739286"/>
                <a:gd name="connsiteY0" fmla="*/ 529390 h 1961516"/>
                <a:gd name="connsiteX1" fmla="*/ 848321 w 1739286"/>
                <a:gd name="connsiteY1" fmla="*/ 529390 h 1961516"/>
                <a:gd name="connsiteX2" fmla="*/ 848321 w 1739286"/>
                <a:gd name="connsiteY2" fmla="*/ 1949485 h 1961516"/>
                <a:gd name="connsiteX3" fmla="*/ 0 w 1739286"/>
                <a:gd name="connsiteY3" fmla="*/ 1949485 h 1961516"/>
                <a:gd name="connsiteX4" fmla="*/ 0 w 1739286"/>
                <a:gd name="connsiteY4" fmla="*/ 529390 h 1961516"/>
                <a:gd name="connsiteX0" fmla="*/ 1285469 w 1739286"/>
                <a:gd name="connsiteY0" fmla="*/ 790074 h 1961516"/>
                <a:gd name="connsiteX1" fmla="*/ 1739286 w 1739286"/>
                <a:gd name="connsiteY1" fmla="*/ 516730 h 1961516"/>
                <a:gd name="connsiteX2" fmla="*/ 1326202 w 1739286"/>
                <a:gd name="connsiteY2" fmla="*/ 1692183 h 1961516"/>
                <a:gd name="connsiteX3" fmla="*/ 848321 w 1739286"/>
                <a:gd name="connsiteY3" fmla="*/ 1949485 h 1961516"/>
                <a:gd name="connsiteX4" fmla="*/ 1285469 w 1739286"/>
                <a:gd name="connsiteY4" fmla="*/ 790074 h 1961516"/>
                <a:gd name="connsiteX0" fmla="*/ 433137 w 1739286"/>
                <a:gd name="connsiteY0" fmla="*/ 272716 h 1961516"/>
                <a:gd name="connsiteX1" fmla="*/ 321470 w 1739286"/>
                <a:gd name="connsiteY1" fmla="*/ 207920 h 1961516"/>
                <a:gd name="connsiteX2" fmla="*/ 215287 w 1739286"/>
                <a:gd name="connsiteY2" fmla="*/ 332246 h 1961516"/>
                <a:gd name="connsiteX3" fmla="*/ 760089 w 1739286"/>
                <a:gd name="connsiteY3" fmla="*/ 0 h 1961516"/>
                <a:gd name="connsiteX4" fmla="*/ 433137 w 1739286"/>
                <a:gd name="connsiteY4" fmla="*/ 272716 h 1961516"/>
                <a:gd name="connsiteX0" fmla="*/ 425116 w 1739286"/>
                <a:gd name="connsiteY0" fmla="*/ 794085 h 1961516"/>
                <a:gd name="connsiteX1" fmla="*/ 858881 w 1739286"/>
                <a:gd name="connsiteY1" fmla="*/ 512720 h 1961516"/>
                <a:gd name="connsiteX2" fmla="*/ 1735276 w 1739286"/>
                <a:gd name="connsiteY2" fmla="*/ 516731 h 1961516"/>
                <a:gd name="connsiteX3" fmla="*/ 1322191 w 1739286"/>
                <a:gd name="connsiteY3" fmla="*/ 1684163 h 1961516"/>
                <a:gd name="connsiteX4" fmla="*/ 848321 w 1739286"/>
                <a:gd name="connsiteY4" fmla="*/ 1949485 h 1961516"/>
                <a:gd name="connsiteX5" fmla="*/ 0 w 1739286"/>
                <a:gd name="connsiteY5" fmla="*/ 1949485 h 1961516"/>
                <a:gd name="connsiteX6" fmla="*/ 425116 w 1739286"/>
                <a:gd name="connsiteY6" fmla="*/ 794085 h 1961516"/>
                <a:gd name="connsiteX7" fmla="*/ 433137 w 1739286"/>
                <a:gd name="connsiteY7" fmla="*/ 794084 h 1961516"/>
                <a:gd name="connsiteX8" fmla="*/ 1301510 w 1739286"/>
                <a:gd name="connsiteY8" fmla="*/ 782053 h 1961516"/>
                <a:gd name="connsiteX9" fmla="*/ 1727255 w 1739286"/>
                <a:gd name="connsiteY9" fmla="*/ 524752 h 1961516"/>
                <a:gd name="connsiteX10" fmla="*/ 1289479 w 1739286"/>
                <a:gd name="connsiteY10" fmla="*/ 790074 h 1961516"/>
                <a:gd name="connsiteX11" fmla="*/ 856342 w 1739286"/>
                <a:gd name="connsiteY11" fmla="*/ 1961516 h 1961516"/>
                <a:gd name="connsiteX0" fmla="*/ 0 w 1739286"/>
                <a:gd name="connsiteY0" fmla="*/ 530310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0 w 1739286"/>
                <a:gd name="connsiteY4" fmla="*/ 530310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433137 w 1739286"/>
                <a:gd name="connsiteY0" fmla="*/ 273636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433137 w 1739286"/>
                <a:gd name="connsiteY4" fmla="*/ 273636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48321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33137 w 1739286"/>
                <a:gd name="connsiteY7" fmla="*/ 795004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0 w 1739286"/>
                <a:gd name="connsiteY0" fmla="*/ 530310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0 w 1739286"/>
                <a:gd name="connsiteY4" fmla="*/ 530310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778042 w 1739286"/>
                <a:gd name="connsiteY0" fmla="*/ 409994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778042 w 1739286"/>
                <a:gd name="connsiteY4" fmla="*/ 409994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48321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33137 w 1739286"/>
                <a:gd name="connsiteY7" fmla="*/ 795004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429127 w 1739286"/>
                <a:gd name="connsiteY0" fmla="*/ 778963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429127 w 1739286"/>
                <a:gd name="connsiteY4" fmla="*/ 778963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778042 w 1739286"/>
                <a:gd name="connsiteY0" fmla="*/ 409994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778042 w 1739286"/>
                <a:gd name="connsiteY4" fmla="*/ 409994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48321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33137 w 1739286"/>
                <a:gd name="connsiteY7" fmla="*/ 795004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429127 w 1739286"/>
                <a:gd name="connsiteY0" fmla="*/ 778963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429127 w 1739286"/>
                <a:gd name="connsiteY4" fmla="*/ 778963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778042 w 1739286"/>
                <a:gd name="connsiteY0" fmla="*/ 409994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778042 w 1739286"/>
                <a:gd name="connsiteY4" fmla="*/ 409994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52331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33137 w 1739286"/>
                <a:gd name="connsiteY7" fmla="*/ 795004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429127 w 1739286"/>
                <a:gd name="connsiteY0" fmla="*/ 778963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429127 w 1739286"/>
                <a:gd name="connsiteY4" fmla="*/ 778963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778042 w 1739286"/>
                <a:gd name="connsiteY0" fmla="*/ 409994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778042 w 1739286"/>
                <a:gd name="connsiteY4" fmla="*/ 409994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56342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33137 w 1739286"/>
                <a:gd name="connsiteY7" fmla="*/ 795004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429127 w 1739286"/>
                <a:gd name="connsiteY0" fmla="*/ 778963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429127 w 1739286"/>
                <a:gd name="connsiteY4" fmla="*/ 778963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778042 w 1739286"/>
                <a:gd name="connsiteY0" fmla="*/ 409994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778042 w 1739286"/>
                <a:gd name="connsiteY4" fmla="*/ 409994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56342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33137 w 1739286"/>
                <a:gd name="connsiteY7" fmla="*/ 786983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429127 w 1739286"/>
                <a:gd name="connsiteY0" fmla="*/ 778963 h 1962436"/>
                <a:gd name="connsiteX1" fmla="*/ 848321 w 1739286"/>
                <a:gd name="connsiteY1" fmla="*/ 530310 h 1962436"/>
                <a:gd name="connsiteX2" fmla="*/ 848321 w 1739286"/>
                <a:gd name="connsiteY2" fmla="*/ 1950405 h 1962436"/>
                <a:gd name="connsiteX3" fmla="*/ 0 w 1739286"/>
                <a:gd name="connsiteY3" fmla="*/ 1950405 h 1962436"/>
                <a:gd name="connsiteX4" fmla="*/ 429127 w 1739286"/>
                <a:gd name="connsiteY4" fmla="*/ 778963 h 1962436"/>
                <a:gd name="connsiteX0" fmla="*/ 1285469 w 1739286"/>
                <a:gd name="connsiteY0" fmla="*/ 790994 h 1962436"/>
                <a:gd name="connsiteX1" fmla="*/ 1739286 w 1739286"/>
                <a:gd name="connsiteY1" fmla="*/ 517650 h 1962436"/>
                <a:gd name="connsiteX2" fmla="*/ 1326202 w 1739286"/>
                <a:gd name="connsiteY2" fmla="*/ 1693103 h 1962436"/>
                <a:gd name="connsiteX3" fmla="*/ 848321 w 1739286"/>
                <a:gd name="connsiteY3" fmla="*/ 1950405 h 1962436"/>
                <a:gd name="connsiteX4" fmla="*/ 1285469 w 1739286"/>
                <a:gd name="connsiteY4" fmla="*/ 790994 h 1962436"/>
                <a:gd name="connsiteX0" fmla="*/ 778042 w 1739286"/>
                <a:gd name="connsiteY0" fmla="*/ 409994 h 1962436"/>
                <a:gd name="connsiteX1" fmla="*/ 321470 w 1739286"/>
                <a:gd name="connsiteY1" fmla="*/ 208840 h 1962436"/>
                <a:gd name="connsiteX2" fmla="*/ 215287 w 1739286"/>
                <a:gd name="connsiteY2" fmla="*/ 333166 h 1962436"/>
                <a:gd name="connsiteX3" fmla="*/ 760089 w 1739286"/>
                <a:gd name="connsiteY3" fmla="*/ 920 h 1962436"/>
                <a:gd name="connsiteX4" fmla="*/ 778042 w 1739286"/>
                <a:gd name="connsiteY4" fmla="*/ 409994 h 1962436"/>
                <a:gd name="connsiteX0" fmla="*/ 425116 w 1739286"/>
                <a:gd name="connsiteY0" fmla="*/ 795005 h 1962436"/>
                <a:gd name="connsiteX1" fmla="*/ 858881 w 1739286"/>
                <a:gd name="connsiteY1" fmla="*/ 513640 h 1962436"/>
                <a:gd name="connsiteX2" fmla="*/ 1735276 w 1739286"/>
                <a:gd name="connsiteY2" fmla="*/ 517651 h 1962436"/>
                <a:gd name="connsiteX3" fmla="*/ 1322191 w 1739286"/>
                <a:gd name="connsiteY3" fmla="*/ 1685083 h 1962436"/>
                <a:gd name="connsiteX4" fmla="*/ 856342 w 1739286"/>
                <a:gd name="connsiteY4" fmla="*/ 1950405 h 1962436"/>
                <a:gd name="connsiteX5" fmla="*/ 0 w 1739286"/>
                <a:gd name="connsiteY5" fmla="*/ 1950405 h 1962436"/>
                <a:gd name="connsiteX6" fmla="*/ 425116 w 1739286"/>
                <a:gd name="connsiteY6" fmla="*/ 795005 h 1962436"/>
                <a:gd name="connsiteX7" fmla="*/ 429126 w 1739286"/>
                <a:gd name="connsiteY7" fmla="*/ 790993 h 1962436"/>
                <a:gd name="connsiteX8" fmla="*/ 1301510 w 1739286"/>
                <a:gd name="connsiteY8" fmla="*/ 782973 h 1962436"/>
                <a:gd name="connsiteX9" fmla="*/ 1727255 w 1739286"/>
                <a:gd name="connsiteY9" fmla="*/ 525672 h 1962436"/>
                <a:gd name="connsiteX10" fmla="*/ 1289479 w 1739286"/>
                <a:gd name="connsiteY10" fmla="*/ 790994 h 1962436"/>
                <a:gd name="connsiteX11" fmla="*/ 856342 w 1739286"/>
                <a:gd name="connsiteY11" fmla="*/ 1962436 h 1962436"/>
                <a:gd name="connsiteX0" fmla="*/ 429127 w 1739286"/>
                <a:gd name="connsiteY0" fmla="*/ 779753 h 1963226"/>
                <a:gd name="connsiteX1" fmla="*/ 848321 w 1739286"/>
                <a:gd name="connsiteY1" fmla="*/ 531100 h 1963226"/>
                <a:gd name="connsiteX2" fmla="*/ 848321 w 1739286"/>
                <a:gd name="connsiteY2" fmla="*/ 1951195 h 1963226"/>
                <a:gd name="connsiteX3" fmla="*/ 0 w 1739286"/>
                <a:gd name="connsiteY3" fmla="*/ 1951195 h 1963226"/>
                <a:gd name="connsiteX4" fmla="*/ 429127 w 1739286"/>
                <a:gd name="connsiteY4" fmla="*/ 779753 h 1963226"/>
                <a:gd name="connsiteX0" fmla="*/ 1285469 w 1739286"/>
                <a:gd name="connsiteY0" fmla="*/ 791784 h 1963226"/>
                <a:gd name="connsiteX1" fmla="*/ 1739286 w 1739286"/>
                <a:gd name="connsiteY1" fmla="*/ 518440 h 1963226"/>
                <a:gd name="connsiteX2" fmla="*/ 1326202 w 1739286"/>
                <a:gd name="connsiteY2" fmla="*/ 1693893 h 1963226"/>
                <a:gd name="connsiteX3" fmla="*/ 848321 w 1739286"/>
                <a:gd name="connsiteY3" fmla="*/ 1951195 h 1963226"/>
                <a:gd name="connsiteX4" fmla="*/ 1285469 w 1739286"/>
                <a:gd name="connsiteY4" fmla="*/ 791784 h 1963226"/>
                <a:gd name="connsiteX0" fmla="*/ 760089 w 1739286"/>
                <a:gd name="connsiteY0" fmla="*/ 1710 h 1963226"/>
                <a:gd name="connsiteX1" fmla="*/ 321470 w 1739286"/>
                <a:gd name="connsiteY1" fmla="*/ 209630 h 1963226"/>
                <a:gd name="connsiteX2" fmla="*/ 215287 w 1739286"/>
                <a:gd name="connsiteY2" fmla="*/ 333956 h 1963226"/>
                <a:gd name="connsiteX3" fmla="*/ 760089 w 1739286"/>
                <a:gd name="connsiteY3" fmla="*/ 1710 h 1963226"/>
                <a:gd name="connsiteX0" fmla="*/ 425116 w 1739286"/>
                <a:gd name="connsiteY0" fmla="*/ 795795 h 1963226"/>
                <a:gd name="connsiteX1" fmla="*/ 858881 w 1739286"/>
                <a:gd name="connsiteY1" fmla="*/ 514430 h 1963226"/>
                <a:gd name="connsiteX2" fmla="*/ 1735276 w 1739286"/>
                <a:gd name="connsiteY2" fmla="*/ 518441 h 1963226"/>
                <a:gd name="connsiteX3" fmla="*/ 1322191 w 1739286"/>
                <a:gd name="connsiteY3" fmla="*/ 1685873 h 1963226"/>
                <a:gd name="connsiteX4" fmla="*/ 856342 w 1739286"/>
                <a:gd name="connsiteY4" fmla="*/ 1951195 h 1963226"/>
                <a:gd name="connsiteX5" fmla="*/ 0 w 1739286"/>
                <a:gd name="connsiteY5" fmla="*/ 1951195 h 1963226"/>
                <a:gd name="connsiteX6" fmla="*/ 425116 w 1739286"/>
                <a:gd name="connsiteY6" fmla="*/ 795795 h 1963226"/>
                <a:gd name="connsiteX7" fmla="*/ 429126 w 1739286"/>
                <a:gd name="connsiteY7" fmla="*/ 791783 h 1963226"/>
                <a:gd name="connsiteX8" fmla="*/ 1301510 w 1739286"/>
                <a:gd name="connsiteY8" fmla="*/ 783763 h 1963226"/>
                <a:gd name="connsiteX9" fmla="*/ 1727255 w 1739286"/>
                <a:gd name="connsiteY9" fmla="*/ 526462 h 1963226"/>
                <a:gd name="connsiteX10" fmla="*/ 1289479 w 1739286"/>
                <a:gd name="connsiteY10" fmla="*/ 791784 h 1963226"/>
                <a:gd name="connsiteX11" fmla="*/ 856342 w 1739286"/>
                <a:gd name="connsiteY11" fmla="*/ 1963226 h 1963226"/>
                <a:gd name="connsiteX0" fmla="*/ 429127 w 1739286"/>
                <a:gd name="connsiteY0" fmla="*/ 570123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429127 w 1739286"/>
                <a:gd name="connsiteY4" fmla="*/ 570123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215287 w 1739286"/>
                <a:gd name="connsiteY0" fmla="*/ 124326 h 1753596"/>
                <a:gd name="connsiteX1" fmla="*/ 321470 w 1739286"/>
                <a:gd name="connsiteY1" fmla="*/ 0 h 1753596"/>
                <a:gd name="connsiteX2" fmla="*/ 215287 w 1739286"/>
                <a:gd name="connsiteY2" fmla="*/ 124326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56342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29126 w 1739286"/>
                <a:gd name="connsiteY7" fmla="*/ 582153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429127 w 1739286"/>
                <a:gd name="connsiteY0" fmla="*/ 570123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429127 w 1739286"/>
                <a:gd name="connsiteY4" fmla="*/ 570123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215287 w 1739286"/>
                <a:gd name="connsiteY0" fmla="*/ 124326 h 1753596"/>
                <a:gd name="connsiteX1" fmla="*/ 321470 w 1739286"/>
                <a:gd name="connsiteY1" fmla="*/ 0 h 1753596"/>
                <a:gd name="connsiteX2" fmla="*/ 215287 w 1739286"/>
                <a:gd name="connsiteY2" fmla="*/ 124326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56342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29126 w 1739286"/>
                <a:gd name="connsiteY7" fmla="*/ 582153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429127 w 1739286"/>
                <a:gd name="connsiteY0" fmla="*/ 570123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429127 w 1739286"/>
                <a:gd name="connsiteY4" fmla="*/ 570123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215287 w 1739286"/>
                <a:gd name="connsiteY0" fmla="*/ 124326 h 1753596"/>
                <a:gd name="connsiteX1" fmla="*/ 321470 w 1739286"/>
                <a:gd name="connsiteY1" fmla="*/ 0 h 1753596"/>
                <a:gd name="connsiteX2" fmla="*/ 215287 w 1739286"/>
                <a:gd name="connsiteY2" fmla="*/ 124326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56342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29126 w 1739286"/>
                <a:gd name="connsiteY7" fmla="*/ 582153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429127 w 1739286"/>
                <a:gd name="connsiteY0" fmla="*/ 570123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429127 w 1739286"/>
                <a:gd name="connsiteY4" fmla="*/ 570123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215287 w 1739286"/>
                <a:gd name="connsiteY0" fmla="*/ 124326 h 1753596"/>
                <a:gd name="connsiteX1" fmla="*/ 321470 w 1739286"/>
                <a:gd name="connsiteY1" fmla="*/ 0 h 1753596"/>
                <a:gd name="connsiteX2" fmla="*/ 215287 w 1739286"/>
                <a:gd name="connsiteY2" fmla="*/ 124326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56342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29126 w 1739286"/>
                <a:gd name="connsiteY7" fmla="*/ 582153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429127 w 1739286"/>
                <a:gd name="connsiteY0" fmla="*/ 570123 h 1753596"/>
                <a:gd name="connsiteX1" fmla="*/ 848321 w 1739286"/>
                <a:gd name="connsiteY1" fmla="*/ 321470 h 1753596"/>
                <a:gd name="connsiteX2" fmla="*/ 848321 w 1739286"/>
                <a:gd name="connsiteY2" fmla="*/ 1741565 h 1753596"/>
                <a:gd name="connsiteX3" fmla="*/ 0 w 1739286"/>
                <a:gd name="connsiteY3" fmla="*/ 1741565 h 1753596"/>
                <a:gd name="connsiteX4" fmla="*/ 429127 w 1739286"/>
                <a:gd name="connsiteY4" fmla="*/ 570123 h 1753596"/>
                <a:gd name="connsiteX0" fmla="*/ 1285469 w 1739286"/>
                <a:gd name="connsiteY0" fmla="*/ 582154 h 1753596"/>
                <a:gd name="connsiteX1" fmla="*/ 1739286 w 1739286"/>
                <a:gd name="connsiteY1" fmla="*/ 308810 h 1753596"/>
                <a:gd name="connsiteX2" fmla="*/ 1326202 w 1739286"/>
                <a:gd name="connsiteY2" fmla="*/ 1484263 h 1753596"/>
                <a:gd name="connsiteX3" fmla="*/ 848321 w 1739286"/>
                <a:gd name="connsiteY3" fmla="*/ 1741565 h 1753596"/>
                <a:gd name="connsiteX4" fmla="*/ 1285469 w 1739286"/>
                <a:gd name="connsiteY4" fmla="*/ 582154 h 1753596"/>
                <a:gd name="connsiteX0" fmla="*/ 303518 w 1739286"/>
                <a:gd name="connsiteY0" fmla="*/ 32084 h 1753596"/>
                <a:gd name="connsiteX1" fmla="*/ 321470 w 1739286"/>
                <a:gd name="connsiteY1" fmla="*/ 0 h 1753596"/>
                <a:gd name="connsiteX2" fmla="*/ 303518 w 1739286"/>
                <a:gd name="connsiteY2" fmla="*/ 32084 h 1753596"/>
                <a:gd name="connsiteX0" fmla="*/ 425116 w 1739286"/>
                <a:gd name="connsiteY0" fmla="*/ 586165 h 1753596"/>
                <a:gd name="connsiteX1" fmla="*/ 858881 w 1739286"/>
                <a:gd name="connsiteY1" fmla="*/ 304800 h 1753596"/>
                <a:gd name="connsiteX2" fmla="*/ 1735276 w 1739286"/>
                <a:gd name="connsiteY2" fmla="*/ 308811 h 1753596"/>
                <a:gd name="connsiteX3" fmla="*/ 1322191 w 1739286"/>
                <a:gd name="connsiteY3" fmla="*/ 1476243 h 1753596"/>
                <a:gd name="connsiteX4" fmla="*/ 856342 w 1739286"/>
                <a:gd name="connsiteY4" fmla="*/ 1741565 h 1753596"/>
                <a:gd name="connsiteX5" fmla="*/ 0 w 1739286"/>
                <a:gd name="connsiteY5" fmla="*/ 1741565 h 1753596"/>
                <a:gd name="connsiteX6" fmla="*/ 425116 w 1739286"/>
                <a:gd name="connsiteY6" fmla="*/ 586165 h 1753596"/>
                <a:gd name="connsiteX7" fmla="*/ 429126 w 1739286"/>
                <a:gd name="connsiteY7" fmla="*/ 582153 h 1753596"/>
                <a:gd name="connsiteX8" fmla="*/ 1301510 w 1739286"/>
                <a:gd name="connsiteY8" fmla="*/ 574133 h 1753596"/>
                <a:gd name="connsiteX9" fmla="*/ 1727255 w 1739286"/>
                <a:gd name="connsiteY9" fmla="*/ 316832 h 1753596"/>
                <a:gd name="connsiteX10" fmla="*/ 1289479 w 1739286"/>
                <a:gd name="connsiteY10" fmla="*/ 582154 h 1753596"/>
                <a:gd name="connsiteX11" fmla="*/ 856342 w 1739286"/>
                <a:gd name="connsiteY11" fmla="*/ 1753596 h 1753596"/>
                <a:gd name="connsiteX0" fmla="*/ 429127 w 1739286"/>
                <a:gd name="connsiteY0" fmla="*/ 538039 h 1721512"/>
                <a:gd name="connsiteX1" fmla="*/ 848321 w 1739286"/>
                <a:gd name="connsiteY1" fmla="*/ 289386 h 1721512"/>
                <a:gd name="connsiteX2" fmla="*/ 848321 w 1739286"/>
                <a:gd name="connsiteY2" fmla="*/ 1709481 h 1721512"/>
                <a:gd name="connsiteX3" fmla="*/ 0 w 1739286"/>
                <a:gd name="connsiteY3" fmla="*/ 1709481 h 1721512"/>
                <a:gd name="connsiteX4" fmla="*/ 429127 w 1739286"/>
                <a:gd name="connsiteY4" fmla="*/ 538039 h 1721512"/>
                <a:gd name="connsiteX0" fmla="*/ 1285469 w 1739286"/>
                <a:gd name="connsiteY0" fmla="*/ 550070 h 1721512"/>
                <a:gd name="connsiteX1" fmla="*/ 1739286 w 1739286"/>
                <a:gd name="connsiteY1" fmla="*/ 276726 h 1721512"/>
                <a:gd name="connsiteX2" fmla="*/ 1326202 w 1739286"/>
                <a:gd name="connsiteY2" fmla="*/ 1452179 h 1721512"/>
                <a:gd name="connsiteX3" fmla="*/ 848321 w 1739286"/>
                <a:gd name="connsiteY3" fmla="*/ 1709481 h 1721512"/>
                <a:gd name="connsiteX4" fmla="*/ 1285469 w 1739286"/>
                <a:gd name="connsiteY4" fmla="*/ 550070 h 1721512"/>
                <a:gd name="connsiteX0" fmla="*/ 303518 w 1739286"/>
                <a:gd name="connsiteY0" fmla="*/ 0 h 1721512"/>
                <a:gd name="connsiteX1" fmla="*/ 678407 w 1739286"/>
                <a:gd name="connsiteY1" fmla="*/ 40105 h 1721512"/>
                <a:gd name="connsiteX2" fmla="*/ 303518 w 1739286"/>
                <a:gd name="connsiteY2" fmla="*/ 0 h 1721512"/>
                <a:gd name="connsiteX0" fmla="*/ 425116 w 1739286"/>
                <a:gd name="connsiteY0" fmla="*/ 554081 h 1721512"/>
                <a:gd name="connsiteX1" fmla="*/ 858881 w 1739286"/>
                <a:gd name="connsiteY1" fmla="*/ 272716 h 1721512"/>
                <a:gd name="connsiteX2" fmla="*/ 1735276 w 1739286"/>
                <a:gd name="connsiteY2" fmla="*/ 276727 h 1721512"/>
                <a:gd name="connsiteX3" fmla="*/ 1322191 w 1739286"/>
                <a:gd name="connsiteY3" fmla="*/ 1444159 h 1721512"/>
                <a:gd name="connsiteX4" fmla="*/ 856342 w 1739286"/>
                <a:gd name="connsiteY4" fmla="*/ 1709481 h 1721512"/>
                <a:gd name="connsiteX5" fmla="*/ 0 w 1739286"/>
                <a:gd name="connsiteY5" fmla="*/ 1709481 h 1721512"/>
                <a:gd name="connsiteX6" fmla="*/ 425116 w 1739286"/>
                <a:gd name="connsiteY6" fmla="*/ 554081 h 1721512"/>
                <a:gd name="connsiteX7" fmla="*/ 429126 w 1739286"/>
                <a:gd name="connsiteY7" fmla="*/ 550069 h 1721512"/>
                <a:gd name="connsiteX8" fmla="*/ 1301510 w 1739286"/>
                <a:gd name="connsiteY8" fmla="*/ 542049 h 1721512"/>
                <a:gd name="connsiteX9" fmla="*/ 1727255 w 1739286"/>
                <a:gd name="connsiteY9" fmla="*/ 284748 h 1721512"/>
                <a:gd name="connsiteX10" fmla="*/ 1289479 w 1739286"/>
                <a:gd name="connsiteY10" fmla="*/ 550070 h 1721512"/>
                <a:gd name="connsiteX11" fmla="*/ 856342 w 1739286"/>
                <a:gd name="connsiteY11" fmla="*/ 1721512 h 1721512"/>
                <a:gd name="connsiteX0" fmla="*/ 429127 w 1739286"/>
                <a:gd name="connsiteY0" fmla="*/ 497934 h 1681407"/>
                <a:gd name="connsiteX1" fmla="*/ 848321 w 1739286"/>
                <a:gd name="connsiteY1" fmla="*/ 249281 h 1681407"/>
                <a:gd name="connsiteX2" fmla="*/ 848321 w 1739286"/>
                <a:gd name="connsiteY2" fmla="*/ 1669376 h 1681407"/>
                <a:gd name="connsiteX3" fmla="*/ 0 w 1739286"/>
                <a:gd name="connsiteY3" fmla="*/ 1669376 h 1681407"/>
                <a:gd name="connsiteX4" fmla="*/ 429127 w 1739286"/>
                <a:gd name="connsiteY4" fmla="*/ 497934 h 1681407"/>
                <a:gd name="connsiteX0" fmla="*/ 1285469 w 1739286"/>
                <a:gd name="connsiteY0" fmla="*/ 509965 h 1681407"/>
                <a:gd name="connsiteX1" fmla="*/ 1739286 w 1739286"/>
                <a:gd name="connsiteY1" fmla="*/ 236621 h 1681407"/>
                <a:gd name="connsiteX2" fmla="*/ 1326202 w 1739286"/>
                <a:gd name="connsiteY2" fmla="*/ 1412074 h 1681407"/>
                <a:gd name="connsiteX3" fmla="*/ 848321 w 1739286"/>
                <a:gd name="connsiteY3" fmla="*/ 1669376 h 1681407"/>
                <a:gd name="connsiteX4" fmla="*/ 1285469 w 1739286"/>
                <a:gd name="connsiteY4" fmla="*/ 509965 h 1681407"/>
                <a:gd name="connsiteX0" fmla="*/ 636392 w 1739286"/>
                <a:gd name="connsiteY0" fmla="*/ 72189 h 1681407"/>
                <a:gd name="connsiteX1" fmla="*/ 678407 w 1739286"/>
                <a:gd name="connsiteY1" fmla="*/ 0 h 1681407"/>
                <a:gd name="connsiteX2" fmla="*/ 636392 w 1739286"/>
                <a:gd name="connsiteY2" fmla="*/ 72189 h 1681407"/>
                <a:gd name="connsiteX0" fmla="*/ 425116 w 1739286"/>
                <a:gd name="connsiteY0" fmla="*/ 513976 h 1681407"/>
                <a:gd name="connsiteX1" fmla="*/ 858881 w 1739286"/>
                <a:gd name="connsiteY1" fmla="*/ 232611 h 1681407"/>
                <a:gd name="connsiteX2" fmla="*/ 1735276 w 1739286"/>
                <a:gd name="connsiteY2" fmla="*/ 236622 h 1681407"/>
                <a:gd name="connsiteX3" fmla="*/ 1322191 w 1739286"/>
                <a:gd name="connsiteY3" fmla="*/ 1404054 h 1681407"/>
                <a:gd name="connsiteX4" fmla="*/ 856342 w 1739286"/>
                <a:gd name="connsiteY4" fmla="*/ 1669376 h 1681407"/>
                <a:gd name="connsiteX5" fmla="*/ 0 w 1739286"/>
                <a:gd name="connsiteY5" fmla="*/ 1669376 h 1681407"/>
                <a:gd name="connsiteX6" fmla="*/ 425116 w 1739286"/>
                <a:gd name="connsiteY6" fmla="*/ 513976 h 1681407"/>
                <a:gd name="connsiteX7" fmla="*/ 429126 w 1739286"/>
                <a:gd name="connsiteY7" fmla="*/ 509964 h 1681407"/>
                <a:gd name="connsiteX8" fmla="*/ 1301510 w 1739286"/>
                <a:gd name="connsiteY8" fmla="*/ 501944 h 1681407"/>
                <a:gd name="connsiteX9" fmla="*/ 1727255 w 1739286"/>
                <a:gd name="connsiteY9" fmla="*/ 244643 h 1681407"/>
                <a:gd name="connsiteX10" fmla="*/ 1289479 w 1739286"/>
                <a:gd name="connsiteY10" fmla="*/ 509965 h 1681407"/>
                <a:gd name="connsiteX11" fmla="*/ 856342 w 1739286"/>
                <a:gd name="connsiteY11" fmla="*/ 1681407 h 1681407"/>
                <a:gd name="connsiteX0" fmla="*/ 429127 w 1739286"/>
                <a:gd name="connsiteY0" fmla="*/ 497934 h 1681407"/>
                <a:gd name="connsiteX1" fmla="*/ 848321 w 1739286"/>
                <a:gd name="connsiteY1" fmla="*/ 249281 h 1681407"/>
                <a:gd name="connsiteX2" fmla="*/ 848321 w 1739286"/>
                <a:gd name="connsiteY2" fmla="*/ 1669376 h 1681407"/>
                <a:gd name="connsiteX3" fmla="*/ 0 w 1739286"/>
                <a:gd name="connsiteY3" fmla="*/ 1669376 h 1681407"/>
                <a:gd name="connsiteX4" fmla="*/ 429127 w 1739286"/>
                <a:gd name="connsiteY4" fmla="*/ 497934 h 1681407"/>
                <a:gd name="connsiteX0" fmla="*/ 1285469 w 1739286"/>
                <a:gd name="connsiteY0" fmla="*/ 509965 h 1681407"/>
                <a:gd name="connsiteX1" fmla="*/ 1739286 w 1739286"/>
                <a:gd name="connsiteY1" fmla="*/ 236621 h 1681407"/>
                <a:gd name="connsiteX2" fmla="*/ 1326202 w 1739286"/>
                <a:gd name="connsiteY2" fmla="*/ 1412074 h 1681407"/>
                <a:gd name="connsiteX3" fmla="*/ 848321 w 1739286"/>
                <a:gd name="connsiteY3" fmla="*/ 1669376 h 1681407"/>
                <a:gd name="connsiteX4" fmla="*/ 1285469 w 1739286"/>
                <a:gd name="connsiteY4" fmla="*/ 509965 h 1681407"/>
                <a:gd name="connsiteX0" fmla="*/ 636392 w 1739286"/>
                <a:gd name="connsiteY0" fmla="*/ 72189 h 1681407"/>
                <a:gd name="connsiteX1" fmla="*/ 678407 w 1739286"/>
                <a:gd name="connsiteY1" fmla="*/ 0 h 1681407"/>
                <a:gd name="connsiteX2" fmla="*/ 636392 w 1739286"/>
                <a:gd name="connsiteY2" fmla="*/ 72189 h 1681407"/>
                <a:gd name="connsiteX0" fmla="*/ 425116 w 1739286"/>
                <a:gd name="connsiteY0" fmla="*/ 513976 h 1681407"/>
                <a:gd name="connsiteX1" fmla="*/ 858881 w 1739286"/>
                <a:gd name="connsiteY1" fmla="*/ 232611 h 1681407"/>
                <a:gd name="connsiteX2" fmla="*/ 1735276 w 1739286"/>
                <a:gd name="connsiteY2" fmla="*/ 236622 h 1681407"/>
                <a:gd name="connsiteX3" fmla="*/ 1322191 w 1739286"/>
                <a:gd name="connsiteY3" fmla="*/ 1404054 h 1681407"/>
                <a:gd name="connsiteX4" fmla="*/ 856342 w 1739286"/>
                <a:gd name="connsiteY4" fmla="*/ 1669376 h 1681407"/>
                <a:gd name="connsiteX5" fmla="*/ 0 w 1739286"/>
                <a:gd name="connsiteY5" fmla="*/ 1669376 h 1681407"/>
                <a:gd name="connsiteX6" fmla="*/ 425116 w 1739286"/>
                <a:gd name="connsiteY6" fmla="*/ 513976 h 1681407"/>
                <a:gd name="connsiteX7" fmla="*/ 429126 w 1739286"/>
                <a:gd name="connsiteY7" fmla="*/ 509964 h 1681407"/>
                <a:gd name="connsiteX8" fmla="*/ 1301510 w 1739286"/>
                <a:gd name="connsiteY8" fmla="*/ 501944 h 1681407"/>
                <a:gd name="connsiteX9" fmla="*/ 1727255 w 1739286"/>
                <a:gd name="connsiteY9" fmla="*/ 244643 h 1681407"/>
                <a:gd name="connsiteX10" fmla="*/ 1289479 w 1739286"/>
                <a:gd name="connsiteY10" fmla="*/ 509965 h 1681407"/>
                <a:gd name="connsiteX11" fmla="*/ 856342 w 1739286"/>
                <a:gd name="connsiteY11" fmla="*/ 1681407 h 1681407"/>
                <a:gd name="connsiteX0" fmla="*/ 429127 w 1739286"/>
                <a:gd name="connsiteY0" fmla="*/ 497934 h 1681407"/>
                <a:gd name="connsiteX1" fmla="*/ 848321 w 1739286"/>
                <a:gd name="connsiteY1" fmla="*/ 249281 h 1681407"/>
                <a:gd name="connsiteX2" fmla="*/ 848321 w 1739286"/>
                <a:gd name="connsiteY2" fmla="*/ 1669376 h 1681407"/>
                <a:gd name="connsiteX3" fmla="*/ 0 w 1739286"/>
                <a:gd name="connsiteY3" fmla="*/ 1669376 h 1681407"/>
                <a:gd name="connsiteX4" fmla="*/ 429127 w 1739286"/>
                <a:gd name="connsiteY4" fmla="*/ 497934 h 1681407"/>
                <a:gd name="connsiteX0" fmla="*/ 1285469 w 1739286"/>
                <a:gd name="connsiteY0" fmla="*/ 509965 h 1681407"/>
                <a:gd name="connsiteX1" fmla="*/ 1739286 w 1739286"/>
                <a:gd name="connsiteY1" fmla="*/ 236621 h 1681407"/>
                <a:gd name="connsiteX2" fmla="*/ 1326202 w 1739286"/>
                <a:gd name="connsiteY2" fmla="*/ 1412074 h 1681407"/>
                <a:gd name="connsiteX3" fmla="*/ 848321 w 1739286"/>
                <a:gd name="connsiteY3" fmla="*/ 1669376 h 1681407"/>
                <a:gd name="connsiteX4" fmla="*/ 1285469 w 1739286"/>
                <a:gd name="connsiteY4" fmla="*/ 509965 h 1681407"/>
                <a:gd name="connsiteX0" fmla="*/ 504045 w 1739286"/>
                <a:gd name="connsiteY0" fmla="*/ 208547 h 1681407"/>
                <a:gd name="connsiteX1" fmla="*/ 678407 w 1739286"/>
                <a:gd name="connsiteY1" fmla="*/ 0 h 1681407"/>
                <a:gd name="connsiteX2" fmla="*/ 504045 w 1739286"/>
                <a:gd name="connsiteY2" fmla="*/ 208547 h 1681407"/>
                <a:gd name="connsiteX0" fmla="*/ 425116 w 1739286"/>
                <a:gd name="connsiteY0" fmla="*/ 513976 h 1681407"/>
                <a:gd name="connsiteX1" fmla="*/ 858881 w 1739286"/>
                <a:gd name="connsiteY1" fmla="*/ 232611 h 1681407"/>
                <a:gd name="connsiteX2" fmla="*/ 1735276 w 1739286"/>
                <a:gd name="connsiteY2" fmla="*/ 236622 h 1681407"/>
                <a:gd name="connsiteX3" fmla="*/ 1322191 w 1739286"/>
                <a:gd name="connsiteY3" fmla="*/ 1404054 h 1681407"/>
                <a:gd name="connsiteX4" fmla="*/ 856342 w 1739286"/>
                <a:gd name="connsiteY4" fmla="*/ 1669376 h 1681407"/>
                <a:gd name="connsiteX5" fmla="*/ 0 w 1739286"/>
                <a:gd name="connsiteY5" fmla="*/ 1669376 h 1681407"/>
                <a:gd name="connsiteX6" fmla="*/ 425116 w 1739286"/>
                <a:gd name="connsiteY6" fmla="*/ 513976 h 1681407"/>
                <a:gd name="connsiteX7" fmla="*/ 429126 w 1739286"/>
                <a:gd name="connsiteY7" fmla="*/ 509964 h 1681407"/>
                <a:gd name="connsiteX8" fmla="*/ 1301510 w 1739286"/>
                <a:gd name="connsiteY8" fmla="*/ 501944 h 1681407"/>
                <a:gd name="connsiteX9" fmla="*/ 1727255 w 1739286"/>
                <a:gd name="connsiteY9" fmla="*/ 244643 h 1681407"/>
                <a:gd name="connsiteX10" fmla="*/ 1289479 w 1739286"/>
                <a:gd name="connsiteY10" fmla="*/ 509965 h 1681407"/>
                <a:gd name="connsiteX11" fmla="*/ 856342 w 1739286"/>
                <a:gd name="connsiteY11" fmla="*/ 1681407 h 1681407"/>
                <a:gd name="connsiteX0" fmla="*/ 429127 w 1739286"/>
                <a:gd name="connsiteY0" fmla="*/ 590176 h 1773649"/>
                <a:gd name="connsiteX1" fmla="*/ 848321 w 1739286"/>
                <a:gd name="connsiteY1" fmla="*/ 341523 h 1773649"/>
                <a:gd name="connsiteX2" fmla="*/ 848321 w 1739286"/>
                <a:gd name="connsiteY2" fmla="*/ 1761618 h 1773649"/>
                <a:gd name="connsiteX3" fmla="*/ 0 w 1739286"/>
                <a:gd name="connsiteY3" fmla="*/ 1761618 h 1773649"/>
                <a:gd name="connsiteX4" fmla="*/ 429127 w 1739286"/>
                <a:gd name="connsiteY4" fmla="*/ 590176 h 1773649"/>
                <a:gd name="connsiteX0" fmla="*/ 1285469 w 1739286"/>
                <a:gd name="connsiteY0" fmla="*/ 602207 h 1773649"/>
                <a:gd name="connsiteX1" fmla="*/ 1739286 w 1739286"/>
                <a:gd name="connsiteY1" fmla="*/ 328863 h 1773649"/>
                <a:gd name="connsiteX2" fmla="*/ 1326202 w 1739286"/>
                <a:gd name="connsiteY2" fmla="*/ 1504316 h 1773649"/>
                <a:gd name="connsiteX3" fmla="*/ 848321 w 1739286"/>
                <a:gd name="connsiteY3" fmla="*/ 1761618 h 1773649"/>
                <a:gd name="connsiteX4" fmla="*/ 1285469 w 1739286"/>
                <a:gd name="connsiteY4" fmla="*/ 602207 h 1773649"/>
                <a:gd name="connsiteX0" fmla="*/ 504045 w 1739286"/>
                <a:gd name="connsiteY0" fmla="*/ 300789 h 1773649"/>
                <a:gd name="connsiteX1" fmla="*/ 742576 w 1739286"/>
                <a:gd name="connsiteY1" fmla="*/ 0 h 1773649"/>
                <a:gd name="connsiteX2" fmla="*/ 504045 w 1739286"/>
                <a:gd name="connsiteY2" fmla="*/ 300789 h 1773649"/>
                <a:gd name="connsiteX0" fmla="*/ 425116 w 1739286"/>
                <a:gd name="connsiteY0" fmla="*/ 606218 h 1773649"/>
                <a:gd name="connsiteX1" fmla="*/ 858881 w 1739286"/>
                <a:gd name="connsiteY1" fmla="*/ 324853 h 1773649"/>
                <a:gd name="connsiteX2" fmla="*/ 1735276 w 1739286"/>
                <a:gd name="connsiteY2" fmla="*/ 328864 h 1773649"/>
                <a:gd name="connsiteX3" fmla="*/ 1322191 w 1739286"/>
                <a:gd name="connsiteY3" fmla="*/ 1496296 h 1773649"/>
                <a:gd name="connsiteX4" fmla="*/ 856342 w 1739286"/>
                <a:gd name="connsiteY4" fmla="*/ 1761618 h 1773649"/>
                <a:gd name="connsiteX5" fmla="*/ 0 w 1739286"/>
                <a:gd name="connsiteY5" fmla="*/ 1761618 h 1773649"/>
                <a:gd name="connsiteX6" fmla="*/ 425116 w 1739286"/>
                <a:gd name="connsiteY6" fmla="*/ 606218 h 1773649"/>
                <a:gd name="connsiteX7" fmla="*/ 429126 w 1739286"/>
                <a:gd name="connsiteY7" fmla="*/ 602206 h 1773649"/>
                <a:gd name="connsiteX8" fmla="*/ 1301510 w 1739286"/>
                <a:gd name="connsiteY8" fmla="*/ 594186 h 1773649"/>
                <a:gd name="connsiteX9" fmla="*/ 1727255 w 1739286"/>
                <a:gd name="connsiteY9" fmla="*/ 336885 h 1773649"/>
                <a:gd name="connsiteX10" fmla="*/ 1289479 w 1739286"/>
                <a:gd name="connsiteY10" fmla="*/ 602207 h 1773649"/>
                <a:gd name="connsiteX11" fmla="*/ 856342 w 1739286"/>
                <a:gd name="connsiteY11" fmla="*/ 1773649 h 1773649"/>
                <a:gd name="connsiteX0" fmla="*/ 429127 w 1739286"/>
                <a:gd name="connsiteY0" fmla="*/ 592733 h 1776206"/>
                <a:gd name="connsiteX1" fmla="*/ 848321 w 1739286"/>
                <a:gd name="connsiteY1" fmla="*/ 344080 h 1776206"/>
                <a:gd name="connsiteX2" fmla="*/ 848321 w 1739286"/>
                <a:gd name="connsiteY2" fmla="*/ 1764175 h 1776206"/>
                <a:gd name="connsiteX3" fmla="*/ 0 w 1739286"/>
                <a:gd name="connsiteY3" fmla="*/ 1764175 h 1776206"/>
                <a:gd name="connsiteX4" fmla="*/ 429127 w 1739286"/>
                <a:gd name="connsiteY4" fmla="*/ 592733 h 1776206"/>
                <a:gd name="connsiteX0" fmla="*/ 1285469 w 1739286"/>
                <a:gd name="connsiteY0" fmla="*/ 604764 h 1776206"/>
                <a:gd name="connsiteX1" fmla="*/ 1739286 w 1739286"/>
                <a:gd name="connsiteY1" fmla="*/ 331420 h 1776206"/>
                <a:gd name="connsiteX2" fmla="*/ 1326202 w 1739286"/>
                <a:gd name="connsiteY2" fmla="*/ 1506873 h 1776206"/>
                <a:gd name="connsiteX3" fmla="*/ 848321 w 1739286"/>
                <a:gd name="connsiteY3" fmla="*/ 1764175 h 1776206"/>
                <a:gd name="connsiteX4" fmla="*/ 1285469 w 1739286"/>
                <a:gd name="connsiteY4" fmla="*/ 604764 h 1776206"/>
                <a:gd name="connsiteX0" fmla="*/ 504045 w 1739286"/>
                <a:gd name="connsiteY0" fmla="*/ 303346 h 1776206"/>
                <a:gd name="connsiteX1" fmla="*/ 742576 w 1739286"/>
                <a:gd name="connsiteY1" fmla="*/ 2557 h 1776206"/>
                <a:gd name="connsiteX2" fmla="*/ 740365 w 1739286"/>
                <a:gd name="connsiteY2" fmla="*/ 166255 h 1776206"/>
                <a:gd name="connsiteX3" fmla="*/ 504045 w 1739286"/>
                <a:gd name="connsiteY3" fmla="*/ 303346 h 1776206"/>
                <a:gd name="connsiteX0" fmla="*/ 425116 w 1739286"/>
                <a:gd name="connsiteY0" fmla="*/ 608775 h 1776206"/>
                <a:gd name="connsiteX1" fmla="*/ 858881 w 1739286"/>
                <a:gd name="connsiteY1" fmla="*/ 327410 h 1776206"/>
                <a:gd name="connsiteX2" fmla="*/ 1735276 w 1739286"/>
                <a:gd name="connsiteY2" fmla="*/ 331421 h 1776206"/>
                <a:gd name="connsiteX3" fmla="*/ 1322191 w 1739286"/>
                <a:gd name="connsiteY3" fmla="*/ 1498853 h 1776206"/>
                <a:gd name="connsiteX4" fmla="*/ 856342 w 1739286"/>
                <a:gd name="connsiteY4" fmla="*/ 1764175 h 1776206"/>
                <a:gd name="connsiteX5" fmla="*/ 0 w 1739286"/>
                <a:gd name="connsiteY5" fmla="*/ 1764175 h 1776206"/>
                <a:gd name="connsiteX6" fmla="*/ 425116 w 1739286"/>
                <a:gd name="connsiteY6" fmla="*/ 608775 h 1776206"/>
                <a:gd name="connsiteX7" fmla="*/ 429126 w 1739286"/>
                <a:gd name="connsiteY7" fmla="*/ 604763 h 1776206"/>
                <a:gd name="connsiteX8" fmla="*/ 1301510 w 1739286"/>
                <a:gd name="connsiteY8" fmla="*/ 596743 h 1776206"/>
                <a:gd name="connsiteX9" fmla="*/ 1727255 w 1739286"/>
                <a:gd name="connsiteY9" fmla="*/ 339442 h 1776206"/>
                <a:gd name="connsiteX10" fmla="*/ 1289479 w 1739286"/>
                <a:gd name="connsiteY10" fmla="*/ 604764 h 1776206"/>
                <a:gd name="connsiteX11" fmla="*/ 856342 w 1739286"/>
                <a:gd name="connsiteY11" fmla="*/ 1776206 h 1776206"/>
                <a:gd name="connsiteX0" fmla="*/ 429127 w 1739286"/>
                <a:gd name="connsiteY0" fmla="*/ 592051 h 1775524"/>
                <a:gd name="connsiteX1" fmla="*/ 848321 w 1739286"/>
                <a:gd name="connsiteY1" fmla="*/ 343398 h 1775524"/>
                <a:gd name="connsiteX2" fmla="*/ 848321 w 1739286"/>
                <a:gd name="connsiteY2" fmla="*/ 1763493 h 1775524"/>
                <a:gd name="connsiteX3" fmla="*/ 0 w 1739286"/>
                <a:gd name="connsiteY3" fmla="*/ 1763493 h 1775524"/>
                <a:gd name="connsiteX4" fmla="*/ 429127 w 1739286"/>
                <a:gd name="connsiteY4" fmla="*/ 592051 h 1775524"/>
                <a:gd name="connsiteX0" fmla="*/ 1285469 w 1739286"/>
                <a:gd name="connsiteY0" fmla="*/ 604082 h 1775524"/>
                <a:gd name="connsiteX1" fmla="*/ 1739286 w 1739286"/>
                <a:gd name="connsiteY1" fmla="*/ 330738 h 1775524"/>
                <a:gd name="connsiteX2" fmla="*/ 1326202 w 1739286"/>
                <a:gd name="connsiteY2" fmla="*/ 1506191 h 1775524"/>
                <a:gd name="connsiteX3" fmla="*/ 848321 w 1739286"/>
                <a:gd name="connsiteY3" fmla="*/ 1763493 h 1775524"/>
                <a:gd name="connsiteX4" fmla="*/ 1285469 w 1739286"/>
                <a:gd name="connsiteY4" fmla="*/ 604082 h 1775524"/>
                <a:gd name="connsiteX0" fmla="*/ 504045 w 1739286"/>
                <a:gd name="connsiteY0" fmla="*/ 302664 h 1775524"/>
                <a:gd name="connsiteX1" fmla="*/ 742576 w 1739286"/>
                <a:gd name="connsiteY1" fmla="*/ 1875 h 1775524"/>
                <a:gd name="connsiteX2" fmla="*/ 796512 w 1739286"/>
                <a:gd name="connsiteY2" fmla="*/ 221721 h 1775524"/>
                <a:gd name="connsiteX3" fmla="*/ 504045 w 1739286"/>
                <a:gd name="connsiteY3" fmla="*/ 302664 h 1775524"/>
                <a:gd name="connsiteX0" fmla="*/ 425116 w 1739286"/>
                <a:gd name="connsiteY0" fmla="*/ 608093 h 1775524"/>
                <a:gd name="connsiteX1" fmla="*/ 858881 w 1739286"/>
                <a:gd name="connsiteY1" fmla="*/ 326728 h 1775524"/>
                <a:gd name="connsiteX2" fmla="*/ 1735276 w 1739286"/>
                <a:gd name="connsiteY2" fmla="*/ 330739 h 1775524"/>
                <a:gd name="connsiteX3" fmla="*/ 1322191 w 1739286"/>
                <a:gd name="connsiteY3" fmla="*/ 1498171 h 1775524"/>
                <a:gd name="connsiteX4" fmla="*/ 856342 w 1739286"/>
                <a:gd name="connsiteY4" fmla="*/ 1763493 h 1775524"/>
                <a:gd name="connsiteX5" fmla="*/ 0 w 1739286"/>
                <a:gd name="connsiteY5" fmla="*/ 1763493 h 1775524"/>
                <a:gd name="connsiteX6" fmla="*/ 425116 w 1739286"/>
                <a:gd name="connsiteY6" fmla="*/ 608093 h 1775524"/>
                <a:gd name="connsiteX7" fmla="*/ 429126 w 1739286"/>
                <a:gd name="connsiteY7" fmla="*/ 604081 h 1775524"/>
                <a:gd name="connsiteX8" fmla="*/ 1301510 w 1739286"/>
                <a:gd name="connsiteY8" fmla="*/ 596061 h 1775524"/>
                <a:gd name="connsiteX9" fmla="*/ 1727255 w 1739286"/>
                <a:gd name="connsiteY9" fmla="*/ 338760 h 1775524"/>
                <a:gd name="connsiteX10" fmla="*/ 1289479 w 1739286"/>
                <a:gd name="connsiteY10" fmla="*/ 604082 h 1775524"/>
                <a:gd name="connsiteX11" fmla="*/ 856342 w 1739286"/>
                <a:gd name="connsiteY11" fmla="*/ 1775524 h 1775524"/>
                <a:gd name="connsiteX0" fmla="*/ 429127 w 1739286"/>
                <a:gd name="connsiteY0" fmla="*/ 591918 h 1775391"/>
                <a:gd name="connsiteX1" fmla="*/ 848321 w 1739286"/>
                <a:gd name="connsiteY1" fmla="*/ 343265 h 1775391"/>
                <a:gd name="connsiteX2" fmla="*/ 848321 w 1739286"/>
                <a:gd name="connsiteY2" fmla="*/ 1763360 h 1775391"/>
                <a:gd name="connsiteX3" fmla="*/ 0 w 1739286"/>
                <a:gd name="connsiteY3" fmla="*/ 1763360 h 1775391"/>
                <a:gd name="connsiteX4" fmla="*/ 429127 w 1739286"/>
                <a:gd name="connsiteY4" fmla="*/ 591918 h 1775391"/>
                <a:gd name="connsiteX0" fmla="*/ 1285469 w 1739286"/>
                <a:gd name="connsiteY0" fmla="*/ 603949 h 1775391"/>
                <a:gd name="connsiteX1" fmla="*/ 1739286 w 1739286"/>
                <a:gd name="connsiteY1" fmla="*/ 330605 h 1775391"/>
                <a:gd name="connsiteX2" fmla="*/ 1326202 w 1739286"/>
                <a:gd name="connsiteY2" fmla="*/ 1506058 h 1775391"/>
                <a:gd name="connsiteX3" fmla="*/ 848321 w 1739286"/>
                <a:gd name="connsiteY3" fmla="*/ 1763360 h 1775391"/>
                <a:gd name="connsiteX4" fmla="*/ 1285469 w 1739286"/>
                <a:gd name="connsiteY4" fmla="*/ 603949 h 1775391"/>
                <a:gd name="connsiteX0" fmla="*/ 504045 w 1739286"/>
                <a:gd name="connsiteY0" fmla="*/ 302531 h 1775391"/>
                <a:gd name="connsiteX1" fmla="*/ 742576 w 1739286"/>
                <a:gd name="connsiteY1" fmla="*/ 1742 h 1775391"/>
                <a:gd name="connsiteX2" fmla="*/ 792501 w 1739286"/>
                <a:gd name="connsiteY2" fmla="*/ 237630 h 1775391"/>
                <a:gd name="connsiteX3" fmla="*/ 504045 w 1739286"/>
                <a:gd name="connsiteY3" fmla="*/ 302531 h 1775391"/>
                <a:gd name="connsiteX0" fmla="*/ 425116 w 1739286"/>
                <a:gd name="connsiteY0" fmla="*/ 607960 h 1775391"/>
                <a:gd name="connsiteX1" fmla="*/ 858881 w 1739286"/>
                <a:gd name="connsiteY1" fmla="*/ 326595 h 1775391"/>
                <a:gd name="connsiteX2" fmla="*/ 1735276 w 1739286"/>
                <a:gd name="connsiteY2" fmla="*/ 330606 h 1775391"/>
                <a:gd name="connsiteX3" fmla="*/ 1322191 w 1739286"/>
                <a:gd name="connsiteY3" fmla="*/ 1498038 h 1775391"/>
                <a:gd name="connsiteX4" fmla="*/ 856342 w 1739286"/>
                <a:gd name="connsiteY4" fmla="*/ 1763360 h 1775391"/>
                <a:gd name="connsiteX5" fmla="*/ 0 w 1739286"/>
                <a:gd name="connsiteY5" fmla="*/ 1763360 h 1775391"/>
                <a:gd name="connsiteX6" fmla="*/ 425116 w 1739286"/>
                <a:gd name="connsiteY6" fmla="*/ 607960 h 1775391"/>
                <a:gd name="connsiteX7" fmla="*/ 429126 w 1739286"/>
                <a:gd name="connsiteY7" fmla="*/ 603948 h 1775391"/>
                <a:gd name="connsiteX8" fmla="*/ 1301510 w 1739286"/>
                <a:gd name="connsiteY8" fmla="*/ 595928 h 1775391"/>
                <a:gd name="connsiteX9" fmla="*/ 1727255 w 1739286"/>
                <a:gd name="connsiteY9" fmla="*/ 338627 h 1775391"/>
                <a:gd name="connsiteX10" fmla="*/ 1289479 w 1739286"/>
                <a:gd name="connsiteY10" fmla="*/ 603949 h 1775391"/>
                <a:gd name="connsiteX11" fmla="*/ 856342 w 1739286"/>
                <a:gd name="connsiteY11" fmla="*/ 1775391 h 1775391"/>
                <a:gd name="connsiteX0" fmla="*/ 429127 w 1739286"/>
                <a:gd name="connsiteY0" fmla="*/ 667677 h 1851150"/>
                <a:gd name="connsiteX1" fmla="*/ 848321 w 1739286"/>
                <a:gd name="connsiteY1" fmla="*/ 419024 h 1851150"/>
                <a:gd name="connsiteX2" fmla="*/ 848321 w 1739286"/>
                <a:gd name="connsiteY2" fmla="*/ 1839119 h 1851150"/>
                <a:gd name="connsiteX3" fmla="*/ 0 w 1739286"/>
                <a:gd name="connsiteY3" fmla="*/ 1839119 h 1851150"/>
                <a:gd name="connsiteX4" fmla="*/ 429127 w 1739286"/>
                <a:gd name="connsiteY4" fmla="*/ 667677 h 1851150"/>
                <a:gd name="connsiteX0" fmla="*/ 1285469 w 1739286"/>
                <a:gd name="connsiteY0" fmla="*/ 679708 h 1851150"/>
                <a:gd name="connsiteX1" fmla="*/ 1739286 w 1739286"/>
                <a:gd name="connsiteY1" fmla="*/ 406364 h 1851150"/>
                <a:gd name="connsiteX2" fmla="*/ 1326202 w 1739286"/>
                <a:gd name="connsiteY2" fmla="*/ 1581817 h 1851150"/>
                <a:gd name="connsiteX3" fmla="*/ 848321 w 1739286"/>
                <a:gd name="connsiteY3" fmla="*/ 1839119 h 1851150"/>
                <a:gd name="connsiteX4" fmla="*/ 1285469 w 1739286"/>
                <a:gd name="connsiteY4" fmla="*/ 679708 h 1851150"/>
                <a:gd name="connsiteX0" fmla="*/ 504045 w 1739286"/>
                <a:gd name="connsiteY0" fmla="*/ 378290 h 1851150"/>
                <a:gd name="connsiteX1" fmla="*/ 818776 w 1739286"/>
                <a:gd name="connsiteY1" fmla="*/ 1301 h 1851150"/>
                <a:gd name="connsiteX2" fmla="*/ 792501 w 1739286"/>
                <a:gd name="connsiteY2" fmla="*/ 313389 h 1851150"/>
                <a:gd name="connsiteX3" fmla="*/ 504045 w 1739286"/>
                <a:gd name="connsiteY3" fmla="*/ 378290 h 1851150"/>
                <a:gd name="connsiteX0" fmla="*/ 425116 w 1739286"/>
                <a:gd name="connsiteY0" fmla="*/ 683719 h 1851150"/>
                <a:gd name="connsiteX1" fmla="*/ 858881 w 1739286"/>
                <a:gd name="connsiteY1" fmla="*/ 402354 h 1851150"/>
                <a:gd name="connsiteX2" fmla="*/ 1735276 w 1739286"/>
                <a:gd name="connsiteY2" fmla="*/ 406365 h 1851150"/>
                <a:gd name="connsiteX3" fmla="*/ 1322191 w 1739286"/>
                <a:gd name="connsiteY3" fmla="*/ 1573797 h 1851150"/>
                <a:gd name="connsiteX4" fmla="*/ 856342 w 1739286"/>
                <a:gd name="connsiteY4" fmla="*/ 1839119 h 1851150"/>
                <a:gd name="connsiteX5" fmla="*/ 0 w 1739286"/>
                <a:gd name="connsiteY5" fmla="*/ 1839119 h 1851150"/>
                <a:gd name="connsiteX6" fmla="*/ 425116 w 1739286"/>
                <a:gd name="connsiteY6" fmla="*/ 683719 h 1851150"/>
                <a:gd name="connsiteX7" fmla="*/ 429126 w 1739286"/>
                <a:gd name="connsiteY7" fmla="*/ 679707 h 1851150"/>
                <a:gd name="connsiteX8" fmla="*/ 1301510 w 1739286"/>
                <a:gd name="connsiteY8" fmla="*/ 671687 h 1851150"/>
                <a:gd name="connsiteX9" fmla="*/ 1727255 w 1739286"/>
                <a:gd name="connsiteY9" fmla="*/ 414386 h 1851150"/>
                <a:gd name="connsiteX10" fmla="*/ 1289479 w 1739286"/>
                <a:gd name="connsiteY10" fmla="*/ 679708 h 1851150"/>
                <a:gd name="connsiteX11" fmla="*/ 856342 w 1739286"/>
                <a:gd name="connsiteY11" fmla="*/ 1851150 h 1851150"/>
                <a:gd name="connsiteX0" fmla="*/ 429127 w 1739286"/>
                <a:gd name="connsiteY0" fmla="*/ 667677 h 1851150"/>
                <a:gd name="connsiteX1" fmla="*/ 848321 w 1739286"/>
                <a:gd name="connsiteY1" fmla="*/ 419024 h 1851150"/>
                <a:gd name="connsiteX2" fmla="*/ 848321 w 1739286"/>
                <a:gd name="connsiteY2" fmla="*/ 1839119 h 1851150"/>
                <a:gd name="connsiteX3" fmla="*/ 0 w 1739286"/>
                <a:gd name="connsiteY3" fmla="*/ 1839119 h 1851150"/>
                <a:gd name="connsiteX4" fmla="*/ 429127 w 1739286"/>
                <a:gd name="connsiteY4" fmla="*/ 667677 h 1851150"/>
                <a:gd name="connsiteX0" fmla="*/ 1285469 w 1739286"/>
                <a:gd name="connsiteY0" fmla="*/ 679708 h 1851150"/>
                <a:gd name="connsiteX1" fmla="*/ 1739286 w 1739286"/>
                <a:gd name="connsiteY1" fmla="*/ 406364 h 1851150"/>
                <a:gd name="connsiteX2" fmla="*/ 1326202 w 1739286"/>
                <a:gd name="connsiteY2" fmla="*/ 1581817 h 1851150"/>
                <a:gd name="connsiteX3" fmla="*/ 848321 w 1739286"/>
                <a:gd name="connsiteY3" fmla="*/ 1839119 h 1851150"/>
                <a:gd name="connsiteX4" fmla="*/ 1285469 w 1739286"/>
                <a:gd name="connsiteY4" fmla="*/ 679708 h 1851150"/>
                <a:gd name="connsiteX0" fmla="*/ 504045 w 1739286"/>
                <a:gd name="connsiteY0" fmla="*/ 378290 h 1851150"/>
                <a:gd name="connsiteX1" fmla="*/ 818776 w 1739286"/>
                <a:gd name="connsiteY1" fmla="*/ 1301 h 1851150"/>
                <a:gd name="connsiteX2" fmla="*/ 792501 w 1739286"/>
                <a:gd name="connsiteY2" fmla="*/ 313389 h 1851150"/>
                <a:gd name="connsiteX3" fmla="*/ 504045 w 1739286"/>
                <a:gd name="connsiteY3" fmla="*/ 378290 h 1851150"/>
                <a:gd name="connsiteX0" fmla="*/ 425116 w 1739286"/>
                <a:gd name="connsiteY0" fmla="*/ 683719 h 1851150"/>
                <a:gd name="connsiteX1" fmla="*/ 858881 w 1739286"/>
                <a:gd name="connsiteY1" fmla="*/ 402354 h 1851150"/>
                <a:gd name="connsiteX2" fmla="*/ 1735276 w 1739286"/>
                <a:gd name="connsiteY2" fmla="*/ 406365 h 1851150"/>
                <a:gd name="connsiteX3" fmla="*/ 1322191 w 1739286"/>
                <a:gd name="connsiteY3" fmla="*/ 1573797 h 1851150"/>
                <a:gd name="connsiteX4" fmla="*/ 856342 w 1739286"/>
                <a:gd name="connsiteY4" fmla="*/ 1839119 h 1851150"/>
                <a:gd name="connsiteX5" fmla="*/ 0 w 1739286"/>
                <a:gd name="connsiteY5" fmla="*/ 1839119 h 1851150"/>
                <a:gd name="connsiteX6" fmla="*/ 425116 w 1739286"/>
                <a:gd name="connsiteY6" fmla="*/ 683719 h 1851150"/>
                <a:gd name="connsiteX7" fmla="*/ 429126 w 1739286"/>
                <a:gd name="connsiteY7" fmla="*/ 679707 h 1851150"/>
                <a:gd name="connsiteX8" fmla="*/ 1301510 w 1739286"/>
                <a:gd name="connsiteY8" fmla="*/ 671687 h 1851150"/>
                <a:gd name="connsiteX9" fmla="*/ 1727255 w 1739286"/>
                <a:gd name="connsiteY9" fmla="*/ 414386 h 1851150"/>
                <a:gd name="connsiteX10" fmla="*/ 1289479 w 1739286"/>
                <a:gd name="connsiteY10" fmla="*/ 679708 h 1851150"/>
                <a:gd name="connsiteX11" fmla="*/ 856342 w 1739286"/>
                <a:gd name="connsiteY11" fmla="*/ 1851150 h 1851150"/>
                <a:gd name="connsiteX0" fmla="*/ 429127 w 1739286"/>
                <a:gd name="connsiteY0" fmla="*/ 556154 h 1739627"/>
                <a:gd name="connsiteX1" fmla="*/ 848321 w 1739286"/>
                <a:gd name="connsiteY1" fmla="*/ 307501 h 1739627"/>
                <a:gd name="connsiteX2" fmla="*/ 848321 w 1739286"/>
                <a:gd name="connsiteY2" fmla="*/ 1727596 h 1739627"/>
                <a:gd name="connsiteX3" fmla="*/ 0 w 1739286"/>
                <a:gd name="connsiteY3" fmla="*/ 1727596 h 1739627"/>
                <a:gd name="connsiteX4" fmla="*/ 429127 w 1739286"/>
                <a:gd name="connsiteY4" fmla="*/ 556154 h 1739627"/>
                <a:gd name="connsiteX0" fmla="*/ 1285469 w 1739286"/>
                <a:gd name="connsiteY0" fmla="*/ 568185 h 1739627"/>
                <a:gd name="connsiteX1" fmla="*/ 1739286 w 1739286"/>
                <a:gd name="connsiteY1" fmla="*/ 294841 h 1739627"/>
                <a:gd name="connsiteX2" fmla="*/ 1326202 w 1739286"/>
                <a:gd name="connsiteY2" fmla="*/ 1470294 h 1739627"/>
                <a:gd name="connsiteX3" fmla="*/ 848321 w 1739286"/>
                <a:gd name="connsiteY3" fmla="*/ 1727596 h 1739627"/>
                <a:gd name="connsiteX4" fmla="*/ 1285469 w 1739286"/>
                <a:gd name="connsiteY4" fmla="*/ 568185 h 1739627"/>
                <a:gd name="connsiteX0" fmla="*/ 504045 w 1739286"/>
                <a:gd name="connsiteY0" fmla="*/ 266767 h 1739627"/>
                <a:gd name="connsiteX1" fmla="*/ 718513 w 1739286"/>
                <a:gd name="connsiteY1" fmla="*/ 2073 h 1739627"/>
                <a:gd name="connsiteX2" fmla="*/ 792501 w 1739286"/>
                <a:gd name="connsiteY2" fmla="*/ 201866 h 1739627"/>
                <a:gd name="connsiteX3" fmla="*/ 504045 w 1739286"/>
                <a:gd name="connsiteY3" fmla="*/ 266767 h 1739627"/>
                <a:gd name="connsiteX0" fmla="*/ 425116 w 1739286"/>
                <a:gd name="connsiteY0" fmla="*/ 572196 h 1739627"/>
                <a:gd name="connsiteX1" fmla="*/ 858881 w 1739286"/>
                <a:gd name="connsiteY1" fmla="*/ 290831 h 1739627"/>
                <a:gd name="connsiteX2" fmla="*/ 1735276 w 1739286"/>
                <a:gd name="connsiteY2" fmla="*/ 294842 h 1739627"/>
                <a:gd name="connsiteX3" fmla="*/ 1322191 w 1739286"/>
                <a:gd name="connsiteY3" fmla="*/ 1462274 h 1739627"/>
                <a:gd name="connsiteX4" fmla="*/ 856342 w 1739286"/>
                <a:gd name="connsiteY4" fmla="*/ 1727596 h 1739627"/>
                <a:gd name="connsiteX5" fmla="*/ 0 w 1739286"/>
                <a:gd name="connsiteY5" fmla="*/ 1727596 h 1739627"/>
                <a:gd name="connsiteX6" fmla="*/ 425116 w 1739286"/>
                <a:gd name="connsiteY6" fmla="*/ 572196 h 1739627"/>
                <a:gd name="connsiteX7" fmla="*/ 429126 w 1739286"/>
                <a:gd name="connsiteY7" fmla="*/ 568184 h 1739627"/>
                <a:gd name="connsiteX8" fmla="*/ 1301510 w 1739286"/>
                <a:gd name="connsiteY8" fmla="*/ 560164 h 1739627"/>
                <a:gd name="connsiteX9" fmla="*/ 1727255 w 1739286"/>
                <a:gd name="connsiteY9" fmla="*/ 302863 h 1739627"/>
                <a:gd name="connsiteX10" fmla="*/ 1289479 w 1739286"/>
                <a:gd name="connsiteY10" fmla="*/ 568185 h 1739627"/>
                <a:gd name="connsiteX11" fmla="*/ 856342 w 1739286"/>
                <a:gd name="connsiteY11" fmla="*/ 1739627 h 1739627"/>
                <a:gd name="connsiteX0" fmla="*/ 429127 w 1739286"/>
                <a:gd name="connsiteY0" fmla="*/ 556154 h 1739627"/>
                <a:gd name="connsiteX1" fmla="*/ 848321 w 1739286"/>
                <a:gd name="connsiteY1" fmla="*/ 307501 h 1739627"/>
                <a:gd name="connsiteX2" fmla="*/ 848321 w 1739286"/>
                <a:gd name="connsiteY2" fmla="*/ 1727596 h 1739627"/>
                <a:gd name="connsiteX3" fmla="*/ 0 w 1739286"/>
                <a:gd name="connsiteY3" fmla="*/ 1727596 h 1739627"/>
                <a:gd name="connsiteX4" fmla="*/ 429127 w 1739286"/>
                <a:gd name="connsiteY4" fmla="*/ 556154 h 1739627"/>
                <a:gd name="connsiteX0" fmla="*/ 1285469 w 1739286"/>
                <a:gd name="connsiteY0" fmla="*/ 568185 h 1739627"/>
                <a:gd name="connsiteX1" fmla="*/ 1739286 w 1739286"/>
                <a:gd name="connsiteY1" fmla="*/ 294841 h 1739627"/>
                <a:gd name="connsiteX2" fmla="*/ 1326202 w 1739286"/>
                <a:gd name="connsiteY2" fmla="*/ 1470294 h 1739627"/>
                <a:gd name="connsiteX3" fmla="*/ 848321 w 1739286"/>
                <a:gd name="connsiteY3" fmla="*/ 1727596 h 1739627"/>
                <a:gd name="connsiteX4" fmla="*/ 1285469 w 1739286"/>
                <a:gd name="connsiteY4" fmla="*/ 568185 h 1739627"/>
                <a:gd name="connsiteX0" fmla="*/ 584256 w 1739286"/>
                <a:gd name="connsiteY0" fmla="*/ 202599 h 1739627"/>
                <a:gd name="connsiteX1" fmla="*/ 718513 w 1739286"/>
                <a:gd name="connsiteY1" fmla="*/ 2073 h 1739627"/>
                <a:gd name="connsiteX2" fmla="*/ 792501 w 1739286"/>
                <a:gd name="connsiteY2" fmla="*/ 201866 h 1739627"/>
                <a:gd name="connsiteX3" fmla="*/ 584256 w 1739286"/>
                <a:gd name="connsiteY3" fmla="*/ 202599 h 1739627"/>
                <a:gd name="connsiteX0" fmla="*/ 425116 w 1739286"/>
                <a:gd name="connsiteY0" fmla="*/ 572196 h 1739627"/>
                <a:gd name="connsiteX1" fmla="*/ 858881 w 1739286"/>
                <a:gd name="connsiteY1" fmla="*/ 290831 h 1739627"/>
                <a:gd name="connsiteX2" fmla="*/ 1735276 w 1739286"/>
                <a:gd name="connsiteY2" fmla="*/ 294842 h 1739627"/>
                <a:gd name="connsiteX3" fmla="*/ 1322191 w 1739286"/>
                <a:gd name="connsiteY3" fmla="*/ 1462274 h 1739627"/>
                <a:gd name="connsiteX4" fmla="*/ 856342 w 1739286"/>
                <a:gd name="connsiteY4" fmla="*/ 1727596 h 1739627"/>
                <a:gd name="connsiteX5" fmla="*/ 0 w 1739286"/>
                <a:gd name="connsiteY5" fmla="*/ 1727596 h 1739627"/>
                <a:gd name="connsiteX6" fmla="*/ 425116 w 1739286"/>
                <a:gd name="connsiteY6" fmla="*/ 572196 h 1739627"/>
                <a:gd name="connsiteX7" fmla="*/ 429126 w 1739286"/>
                <a:gd name="connsiteY7" fmla="*/ 568184 h 1739627"/>
                <a:gd name="connsiteX8" fmla="*/ 1301510 w 1739286"/>
                <a:gd name="connsiteY8" fmla="*/ 560164 h 1739627"/>
                <a:gd name="connsiteX9" fmla="*/ 1727255 w 1739286"/>
                <a:gd name="connsiteY9" fmla="*/ 302863 h 1739627"/>
                <a:gd name="connsiteX10" fmla="*/ 1289479 w 1739286"/>
                <a:gd name="connsiteY10" fmla="*/ 568185 h 1739627"/>
                <a:gd name="connsiteX11" fmla="*/ 856342 w 1739286"/>
                <a:gd name="connsiteY11" fmla="*/ 1739627 h 1739627"/>
                <a:gd name="connsiteX0" fmla="*/ 429127 w 1739286"/>
                <a:gd name="connsiteY0" fmla="*/ 485224 h 1668697"/>
                <a:gd name="connsiteX1" fmla="*/ 848321 w 1739286"/>
                <a:gd name="connsiteY1" fmla="*/ 236571 h 1668697"/>
                <a:gd name="connsiteX2" fmla="*/ 848321 w 1739286"/>
                <a:gd name="connsiteY2" fmla="*/ 1656666 h 1668697"/>
                <a:gd name="connsiteX3" fmla="*/ 0 w 1739286"/>
                <a:gd name="connsiteY3" fmla="*/ 1656666 h 1668697"/>
                <a:gd name="connsiteX4" fmla="*/ 429127 w 1739286"/>
                <a:gd name="connsiteY4" fmla="*/ 485224 h 1668697"/>
                <a:gd name="connsiteX0" fmla="*/ 1285469 w 1739286"/>
                <a:gd name="connsiteY0" fmla="*/ 497255 h 1668697"/>
                <a:gd name="connsiteX1" fmla="*/ 1739286 w 1739286"/>
                <a:gd name="connsiteY1" fmla="*/ 223911 h 1668697"/>
                <a:gd name="connsiteX2" fmla="*/ 1326202 w 1739286"/>
                <a:gd name="connsiteY2" fmla="*/ 1399364 h 1668697"/>
                <a:gd name="connsiteX3" fmla="*/ 848321 w 1739286"/>
                <a:gd name="connsiteY3" fmla="*/ 1656666 h 1668697"/>
                <a:gd name="connsiteX4" fmla="*/ 1285469 w 1739286"/>
                <a:gd name="connsiteY4" fmla="*/ 497255 h 1668697"/>
                <a:gd name="connsiteX0" fmla="*/ 584256 w 1739286"/>
                <a:gd name="connsiteY0" fmla="*/ 131669 h 1668697"/>
                <a:gd name="connsiteX1" fmla="*/ 738566 w 1739286"/>
                <a:gd name="connsiteY1" fmla="*/ 3333 h 1668697"/>
                <a:gd name="connsiteX2" fmla="*/ 792501 w 1739286"/>
                <a:gd name="connsiteY2" fmla="*/ 130936 h 1668697"/>
                <a:gd name="connsiteX3" fmla="*/ 584256 w 1739286"/>
                <a:gd name="connsiteY3" fmla="*/ 131669 h 1668697"/>
                <a:gd name="connsiteX0" fmla="*/ 425116 w 1739286"/>
                <a:gd name="connsiteY0" fmla="*/ 501266 h 1668697"/>
                <a:gd name="connsiteX1" fmla="*/ 858881 w 1739286"/>
                <a:gd name="connsiteY1" fmla="*/ 219901 h 1668697"/>
                <a:gd name="connsiteX2" fmla="*/ 1735276 w 1739286"/>
                <a:gd name="connsiteY2" fmla="*/ 223912 h 1668697"/>
                <a:gd name="connsiteX3" fmla="*/ 1322191 w 1739286"/>
                <a:gd name="connsiteY3" fmla="*/ 1391344 h 1668697"/>
                <a:gd name="connsiteX4" fmla="*/ 856342 w 1739286"/>
                <a:gd name="connsiteY4" fmla="*/ 1656666 h 1668697"/>
                <a:gd name="connsiteX5" fmla="*/ 0 w 1739286"/>
                <a:gd name="connsiteY5" fmla="*/ 1656666 h 1668697"/>
                <a:gd name="connsiteX6" fmla="*/ 425116 w 1739286"/>
                <a:gd name="connsiteY6" fmla="*/ 501266 h 1668697"/>
                <a:gd name="connsiteX7" fmla="*/ 429126 w 1739286"/>
                <a:gd name="connsiteY7" fmla="*/ 497254 h 1668697"/>
                <a:gd name="connsiteX8" fmla="*/ 1301510 w 1739286"/>
                <a:gd name="connsiteY8" fmla="*/ 489234 h 1668697"/>
                <a:gd name="connsiteX9" fmla="*/ 1727255 w 1739286"/>
                <a:gd name="connsiteY9" fmla="*/ 231933 h 1668697"/>
                <a:gd name="connsiteX10" fmla="*/ 1289479 w 1739286"/>
                <a:gd name="connsiteY10" fmla="*/ 497255 h 1668697"/>
                <a:gd name="connsiteX11" fmla="*/ 856342 w 1739286"/>
                <a:gd name="connsiteY11" fmla="*/ 1668697 h 1668697"/>
                <a:gd name="connsiteX0" fmla="*/ 429127 w 1739286"/>
                <a:gd name="connsiteY0" fmla="*/ 695640 h 1879113"/>
                <a:gd name="connsiteX1" fmla="*/ 848321 w 1739286"/>
                <a:gd name="connsiteY1" fmla="*/ 446987 h 1879113"/>
                <a:gd name="connsiteX2" fmla="*/ 848321 w 1739286"/>
                <a:gd name="connsiteY2" fmla="*/ 1867082 h 1879113"/>
                <a:gd name="connsiteX3" fmla="*/ 0 w 1739286"/>
                <a:gd name="connsiteY3" fmla="*/ 1867082 h 1879113"/>
                <a:gd name="connsiteX4" fmla="*/ 429127 w 1739286"/>
                <a:gd name="connsiteY4" fmla="*/ 695640 h 1879113"/>
                <a:gd name="connsiteX0" fmla="*/ 1285469 w 1739286"/>
                <a:gd name="connsiteY0" fmla="*/ 707671 h 1879113"/>
                <a:gd name="connsiteX1" fmla="*/ 1739286 w 1739286"/>
                <a:gd name="connsiteY1" fmla="*/ 434327 h 1879113"/>
                <a:gd name="connsiteX2" fmla="*/ 1326202 w 1739286"/>
                <a:gd name="connsiteY2" fmla="*/ 1609780 h 1879113"/>
                <a:gd name="connsiteX3" fmla="*/ 848321 w 1739286"/>
                <a:gd name="connsiteY3" fmla="*/ 1867082 h 1879113"/>
                <a:gd name="connsiteX4" fmla="*/ 1285469 w 1739286"/>
                <a:gd name="connsiteY4" fmla="*/ 707671 h 1879113"/>
                <a:gd name="connsiteX0" fmla="*/ 584256 w 1739286"/>
                <a:gd name="connsiteY0" fmla="*/ 342085 h 1879113"/>
                <a:gd name="connsiteX1" fmla="*/ 866902 w 1739286"/>
                <a:gd name="connsiteY1" fmla="*/ 1191 h 1879113"/>
                <a:gd name="connsiteX2" fmla="*/ 792501 w 1739286"/>
                <a:gd name="connsiteY2" fmla="*/ 341352 h 1879113"/>
                <a:gd name="connsiteX3" fmla="*/ 584256 w 1739286"/>
                <a:gd name="connsiteY3" fmla="*/ 342085 h 1879113"/>
                <a:gd name="connsiteX0" fmla="*/ 425116 w 1739286"/>
                <a:gd name="connsiteY0" fmla="*/ 711682 h 1879113"/>
                <a:gd name="connsiteX1" fmla="*/ 858881 w 1739286"/>
                <a:gd name="connsiteY1" fmla="*/ 430317 h 1879113"/>
                <a:gd name="connsiteX2" fmla="*/ 1735276 w 1739286"/>
                <a:gd name="connsiteY2" fmla="*/ 434328 h 1879113"/>
                <a:gd name="connsiteX3" fmla="*/ 1322191 w 1739286"/>
                <a:gd name="connsiteY3" fmla="*/ 1601760 h 1879113"/>
                <a:gd name="connsiteX4" fmla="*/ 856342 w 1739286"/>
                <a:gd name="connsiteY4" fmla="*/ 1867082 h 1879113"/>
                <a:gd name="connsiteX5" fmla="*/ 0 w 1739286"/>
                <a:gd name="connsiteY5" fmla="*/ 1867082 h 1879113"/>
                <a:gd name="connsiteX6" fmla="*/ 425116 w 1739286"/>
                <a:gd name="connsiteY6" fmla="*/ 711682 h 1879113"/>
                <a:gd name="connsiteX7" fmla="*/ 429126 w 1739286"/>
                <a:gd name="connsiteY7" fmla="*/ 707670 h 1879113"/>
                <a:gd name="connsiteX8" fmla="*/ 1301510 w 1739286"/>
                <a:gd name="connsiteY8" fmla="*/ 699650 h 1879113"/>
                <a:gd name="connsiteX9" fmla="*/ 1727255 w 1739286"/>
                <a:gd name="connsiteY9" fmla="*/ 442349 h 1879113"/>
                <a:gd name="connsiteX10" fmla="*/ 1289479 w 1739286"/>
                <a:gd name="connsiteY10" fmla="*/ 707671 h 1879113"/>
                <a:gd name="connsiteX11" fmla="*/ 856342 w 1739286"/>
                <a:gd name="connsiteY11" fmla="*/ 1879113 h 187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9286" h="1879113" stroke="0" extrusionOk="0">
                  <a:moveTo>
                    <a:pt x="429127" y="695640"/>
                  </a:moveTo>
                  <a:lnTo>
                    <a:pt x="848321" y="446987"/>
                  </a:lnTo>
                  <a:lnTo>
                    <a:pt x="848321" y="1867082"/>
                  </a:lnTo>
                  <a:lnTo>
                    <a:pt x="0" y="1867082"/>
                  </a:lnTo>
                  <a:lnTo>
                    <a:pt x="429127" y="695640"/>
                  </a:lnTo>
                  <a:close/>
                </a:path>
                <a:path w="1739286" h="1879113" fill="darkenLess" stroke="0" extrusionOk="0">
                  <a:moveTo>
                    <a:pt x="1285469" y="707671"/>
                  </a:moveTo>
                  <a:lnTo>
                    <a:pt x="1739286" y="434327"/>
                  </a:lnTo>
                  <a:lnTo>
                    <a:pt x="1326202" y="1609780"/>
                  </a:lnTo>
                  <a:lnTo>
                    <a:pt x="848321" y="1867082"/>
                  </a:lnTo>
                  <a:lnTo>
                    <a:pt x="1285469" y="707671"/>
                  </a:lnTo>
                  <a:close/>
                </a:path>
                <a:path w="1739286" h="1879113" fill="lightenLess" stroke="0" extrusionOk="0">
                  <a:moveTo>
                    <a:pt x="584256" y="342085"/>
                  </a:moveTo>
                  <a:cubicBezTo>
                    <a:pt x="689166" y="216422"/>
                    <a:pt x="405055" y="-1483"/>
                    <a:pt x="866902" y="1191"/>
                  </a:cubicBezTo>
                  <a:cubicBezTo>
                    <a:pt x="897599" y="-21658"/>
                    <a:pt x="832256" y="291221"/>
                    <a:pt x="792501" y="341352"/>
                  </a:cubicBezTo>
                  <a:cubicBezTo>
                    <a:pt x="752746" y="391483"/>
                    <a:pt x="575198" y="369368"/>
                    <a:pt x="584256" y="342085"/>
                  </a:cubicBezTo>
                  <a:close/>
                </a:path>
                <a:path w="1739286" h="1879113" fill="none" extrusionOk="0">
                  <a:moveTo>
                    <a:pt x="425116" y="711682"/>
                  </a:moveTo>
                  <a:lnTo>
                    <a:pt x="858881" y="430317"/>
                  </a:lnTo>
                  <a:lnTo>
                    <a:pt x="1735276" y="434328"/>
                  </a:lnTo>
                  <a:lnTo>
                    <a:pt x="1322191" y="1601760"/>
                  </a:lnTo>
                  <a:lnTo>
                    <a:pt x="856342" y="1867082"/>
                  </a:lnTo>
                  <a:lnTo>
                    <a:pt x="0" y="1867082"/>
                  </a:lnTo>
                  <a:lnTo>
                    <a:pt x="425116" y="711682"/>
                  </a:lnTo>
                  <a:close/>
                  <a:moveTo>
                    <a:pt x="429126" y="707670"/>
                  </a:moveTo>
                  <a:lnTo>
                    <a:pt x="1301510" y="699650"/>
                  </a:lnTo>
                  <a:lnTo>
                    <a:pt x="1727255" y="442349"/>
                  </a:lnTo>
                  <a:moveTo>
                    <a:pt x="1289479" y="707671"/>
                  </a:moveTo>
                  <a:lnTo>
                    <a:pt x="856342" y="1879113"/>
                  </a:lnTo>
                </a:path>
              </a:pathLst>
            </a:custGeom>
            <a:noFill/>
            <a:ln w="1905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169" name="Line 8"/>
            <p:cNvCxnSpPr>
              <a:cxnSpLocks noChangeShapeType="1"/>
              <a:stCxn id="168" idx="1"/>
            </p:cNvCxnSpPr>
            <p:nvPr/>
          </p:nvCxnSpPr>
          <p:spPr bwMode="auto">
            <a:xfrm flipH="1">
              <a:off x="1251284" y="3044723"/>
              <a:ext cx="411285" cy="1183572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0" name="Line 9"/>
            <p:cNvCxnSpPr>
              <a:cxnSpLocks noChangeShapeType="1"/>
            </p:cNvCxnSpPr>
            <p:nvPr/>
          </p:nvCxnSpPr>
          <p:spPr bwMode="auto">
            <a:xfrm flipV="1">
              <a:off x="803687" y="4191000"/>
              <a:ext cx="477075" cy="284383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1" name="Line 10"/>
            <p:cNvCxnSpPr>
              <a:cxnSpLocks noChangeShapeType="1"/>
              <a:stCxn id="168" idx="3"/>
            </p:cNvCxnSpPr>
            <p:nvPr/>
          </p:nvCxnSpPr>
          <p:spPr bwMode="auto">
            <a:xfrm flipH="1" flipV="1">
              <a:off x="1251284" y="4191000"/>
              <a:ext cx="874595" cy="25166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8" name="pole tekstowe 177"/>
            <p:cNvSpPr txBox="1"/>
            <p:nvPr/>
          </p:nvSpPr>
          <p:spPr>
            <a:xfrm>
              <a:off x="1390101" y="2716252"/>
              <a:ext cx="298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1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176" name="Grupa 175"/>
          <p:cNvGrpSpPr/>
          <p:nvPr/>
        </p:nvGrpSpPr>
        <p:grpSpPr>
          <a:xfrm>
            <a:off x="1857691" y="2732207"/>
            <a:ext cx="1241594" cy="2058863"/>
            <a:chOff x="1857691" y="2603000"/>
            <a:chExt cx="1241594" cy="2058863"/>
          </a:xfrm>
        </p:grpSpPr>
        <p:grpSp>
          <p:nvGrpSpPr>
            <p:cNvPr id="119" name="Grupa 118"/>
            <p:cNvGrpSpPr/>
            <p:nvPr/>
          </p:nvGrpSpPr>
          <p:grpSpPr>
            <a:xfrm>
              <a:off x="1857691" y="3063577"/>
              <a:ext cx="1241594" cy="1598286"/>
              <a:chOff x="2740777" y="2963666"/>
              <a:chExt cx="1241594" cy="1598286"/>
            </a:xfrm>
          </p:grpSpPr>
          <p:cxnSp>
            <p:nvCxnSpPr>
              <p:cNvPr id="181" name="AutoShape 44"/>
              <p:cNvCxnSpPr>
                <a:cxnSpLocks noChangeShapeType="1"/>
              </p:cNvCxnSpPr>
              <p:nvPr/>
            </p:nvCxnSpPr>
            <p:spPr bwMode="auto">
              <a:xfrm flipV="1">
                <a:off x="3080096" y="4340183"/>
                <a:ext cx="230984" cy="209318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3" name="AutoShape 27"/>
              <p:cNvSpPr>
                <a:spLocks noChangeArrowheads="1"/>
              </p:cNvSpPr>
              <p:nvPr/>
            </p:nvSpPr>
            <p:spPr bwMode="auto">
              <a:xfrm>
                <a:off x="2751966" y="2963666"/>
                <a:ext cx="1223389" cy="575811"/>
              </a:xfrm>
              <a:custGeom>
                <a:avLst/>
                <a:gdLst>
                  <a:gd name="connsiteX0" fmla="*/ 1 w 1179849"/>
                  <a:gd name="connsiteY0" fmla="*/ 264292 h 691927"/>
                  <a:gd name="connsiteX1" fmla="*/ 589925 w 1179849"/>
                  <a:gd name="connsiteY1" fmla="*/ 0 h 691927"/>
                  <a:gd name="connsiteX2" fmla="*/ 1179848 w 1179849"/>
                  <a:gd name="connsiteY2" fmla="*/ 264292 h 691927"/>
                  <a:gd name="connsiteX3" fmla="*/ 954517 w 1179849"/>
                  <a:gd name="connsiteY3" fmla="*/ 691925 h 691927"/>
                  <a:gd name="connsiteX4" fmla="*/ 225332 w 1179849"/>
                  <a:gd name="connsiteY4" fmla="*/ 691925 h 691927"/>
                  <a:gd name="connsiteX5" fmla="*/ 1 w 1179849"/>
                  <a:gd name="connsiteY5" fmla="*/ 264292 h 691927"/>
                  <a:gd name="connsiteX0" fmla="*/ 0 w 1179847"/>
                  <a:gd name="connsiteY0" fmla="*/ 264292 h 691925"/>
                  <a:gd name="connsiteX1" fmla="*/ 589924 w 1179847"/>
                  <a:gd name="connsiteY1" fmla="*/ 0 h 691925"/>
                  <a:gd name="connsiteX2" fmla="*/ 1179847 w 1179847"/>
                  <a:gd name="connsiteY2" fmla="*/ 264292 h 691925"/>
                  <a:gd name="connsiteX3" fmla="*/ 392088 w 1179847"/>
                  <a:gd name="connsiteY3" fmla="*/ 427040 h 691925"/>
                  <a:gd name="connsiteX4" fmla="*/ 225331 w 1179847"/>
                  <a:gd name="connsiteY4" fmla="*/ 691925 h 691925"/>
                  <a:gd name="connsiteX5" fmla="*/ 0 w 1179847"/>
                  <a:gd name="connsiteY5" fmla="*/ 264292 h 691925"/>
                  <a:gd name="connsiteX0" fmla="*/ 0 w 1179847"/>
                  <a:gd name="connsiteY0" fmla="*/ 264292 h 691925"/>
                  <a:gd name="connsiteX1" fmla="*/ 589924 w 1179847"/>
                  <a:gd name="connsiteY1" fmla="*/ 0 h 691925"/>
                  <a:gd name="connsiteX2" fmla="*/ 1179847 w 1179847"/>
                  <a:gd name="connsiteY2" fmla="*/ 264292 h 691925"/>
                  <a:gd name="connsiteX3" fmla="*/ 392088 w 1179847"/>
                  <a:gd name="connsiteY3" fmla="*/ 427040 h 691925"/>
                  <a:gd name="connsiteX4" fmla="*/ 225331 w 1179847"/>
                  <a:gd name="connsiteY4" fmla="*/ 691925 h 691925"/>
                  <a:gd name="connsiteX5" fmla="*/ 100092 w 1179847"/>
                  <a:gd name="connsiteY5" fmla="*/ 465333 h 691925"/>
                  <a:gd name="connsiteX6" fmla="*/ 0 w 1179847"/>
                  <a:gd name="connsiteY6" fmla="*/ 264292 h 691925"/>
                  <a:gd name="connsiteX0" fmla="*/ 0 w 1179847"/>
                  <a:gd name="connsiteY0" fmla="*/ 264292 h 691925"/>
                  <a:gd name="connsiteX1" fmla="*/ 589924 w 1179847"/>
                  <a:gd name="connsiteY1" fmla="*/ 0 h 691925"/>
                  <a:gd name="connsiteX2" fmla="*/ 1179847 w 1179847"/>
                  <a:gd name="connsiteY2" fmla="*/ 264292 h 691925"/>
                  <a:gd name="connsiteX3" fmla="*/ 392088 w 1179847"/>
                  <a:gd name="connsiteY3" fmla="*/ 427040 h 691925"/>
                  <a:gd name="connsiteX4" fmla="*/ 225331 w 1179847"/>
                  <a:gd name="connsiteY4" fmla="*/ 691925 h 691925"/>
                  <a:gd name="connsiteX5" fmla="*/ 212578 w 1179847"/>
                  <a:gd name="connsiteY5" fmla="*/ 494361 h 691925"/>
                  <a:gd name="connsiteX6" fmla="*/ 0 w 1179847"/>
                  <a:gd name="connsiteY6" fmla="*/ 264292 h 691925"/>
                  <a:gd name="connsiteX0" fmla="*/ 0 w 1179847"/>
                  <a:gd name="connsiteY0" fmla="*/ 264292 h 633868"/>
                  <a:gd name="connsiteX1" fmla="*/ 589924 w 1179847"/>
                  <a:gd name="connsiteY1" fmla="*/ 0 h 633868"/>
                  <a:gd name="connsiteX2" fmla="*/ 1179847 w 1179847"/>
                  <a:gd name="connsiteY2" fmla="*/ 264292 h 633868"/>
                  <a:gd name="connsiteX3" fmla="*/ 392088 w 1179847"/>
                  <a:gd name="connsiteY3" fmla="*/ 427040 h 633868"/>
                  <a:gd name="connsiteX4" fmla="*/ 276131 w 1179847"/>
                  <a:gd name="connsiteY4" fmla="*/ 633868 h 633868"/>
                  <a:gd name="connsiteX5" fmla="*/ 212578 w 1179847"/>
                  <a:gd name="connsiteY5" fmla="*/ 494361 h 633868"/>
                  <a:gd name="connsiteX6" fmla="*/ 0 w 1179847"/>
                  <a:gd name="connsiteY6" fmla="*/ 264292 h 633868"/>
                  <a:gd name="connsiteX0" fmla="*/ 0 w 1179847"/>
                  <a:gd name="connsiteY0" fmla="*/ 264292 h 633868"/>
                  <a:gd name="connsiteX1" fmla="*/ 589924 w 1179847"/>
                  <a:gd name="connsiteY1" fmla="*/ 0 h 633868"/>
                  <a:gd name="connsiteX2" fmla="*/ 1179847 w 1179847"/>
                  <a:gd name="connsiteY2" fmla="*/ 264292 h 633868"/>
                  <a:gd name="connsiteX3" fmla="*/ 392088 w 1179847"/>
                  <a:gd name="connsiteY3" fmla="*/ 427040 h 633868"/>
                  <a:gd name="connsiteX4" fmla="*/ 276131 w 1179847"/>
                  <a:gd name="connsiteY4" fmla="*/ 633868 h 633868"/>
                  <a:gd name="connsiteX5" fmla="*/ 212578 w 1179847"/>
                  <a:gd name="connsiteY5" fmla="*/ 494361 h 633868"/>
                  <a:gd name="connsiteX6" fmla="*/ 0 w 1179847"/>
                  <a:gd name="connsiteY6" fmla="*/ 264292 h 633868"/>
                  <a:gd name="connsiteX0" fmla="*/ 0 w 1179847"/>
                  <a:gd name="connsiteY0" fmla="*/ 264292 h 633868"/>
                  <a:gd name="connsiteX1" fmla="*/ 589924 w 1179847"/>
                  <a:gd name="connsiteY1" fmla="*/ 0 h 633868"/>
                  <a:gd name="connsiteX2" fmla="*/ 1179847 w 1179847"/>
                  <a:gd name="connsiteY2" fmla="*/ 264292 h 633868"/>
                  <a:gd name="connsiteX3" fmla="*/ 392088 w 1179847"/>
                  <a:gd name="connsiteY3" fmla="*/ 427040 h 633868"/>
                  <a:gd name="connsiteX4" fmla="*/ 276131 w 1179847"/>
                  <a:gd name="connsiteY4" fmla="*/ 633868 h 633868"/>
                  <a:gd name="connsiteX5" fmla="*/ 259749 w 1179847"/>
                  <a:gd name="connsiteY5" fmla="*/ 501619 h 633868"/>
                  <a:gd name="connsiteX6" fmla="*/ 0 w 1179847"/>
                  <a:gd name="connsiteY6" fmla="*/ 264292 h 633868"/>
                  <a:gd name="connsiteX0" fmla="*/ 0 w 1179847"/>
                  <a:gd name="connsiteY0" fmla="*/ 264292 h 633868"/>
                  <a:gd name="connsiteX1" fmla="*/ 589924 w 1179847"/>
                  <a:gd name="connsiteY1" fmla="*/ 0 h 633868"/>
                  <a:gd name="connsiteX2" fmla="*/ 1179847 w 1179847"/>
                  <a:gd name="connsiteY2" fmla="*/ 264292 h 633868"/>
                  <a:gd name="connsiteX3" fmla="*/ 392088 w 1179847"/>
                  <a:gd name="connsiteY3" fmla="*/ 427040 h 633868"/>
                  <a:gd name="connsiteX4" fmla="*/ 276131 w 1179847"/>
                  <a:gd name="connsiteY4" fmla="*/ 633868 h 633868"/>
                  <a:gd name="connsiteX5" fmla="*/ 227092 w 1179847"/>
                  <a:gd name="connsiteY5" fmla="*/ 472591 h 633868"/>
                  <a:gd name="connsiteX6" fmla="*/ 0 w 1179847"/>
                  <a:gd name="connsiteY6" fmla="*/ 264292 h 633868"/>
                  <a:gd name="connsiteX0" fmla="*/ 0 w 1223389"/>
                  <a:gd name="connsiteY0" fmla="*/ 278806 h 633868"/>
                  <a:gd name="connsiteX1" fmla="*/ 633466 w 1223389"/>
                  <a:gd name="connsiteY1" fmla="*/ 0 h 633868"/>
                  <a:gd name="connsiteX2" fmla="*/ 1223389 w 1223389"/>
                  <a:gd name="connsiteY2" fmla="*/ 264292 h 633868"/>
                  <a:gd name="connsiteX3" fmla="*/ 435630 w 1223389"/>
                  <a:gd name="connsiteY3" fmla="*/ 427040 h 633868"/>
                  <a:gd name="connsiteX4" fmla="*/ 319673 w 1223389"/>
                  <a:gd name="connsiteY4" fmla="*/ 633868 h 633868"/>
                  <a:gd name="connsiteX5" fmla="*/ 270634 w 1223389"/>
                  <a:gd name="connsiteY5" fmla="*/ 472591 h 633868"/>
                  <a:gd name="connsiteX6" fmla="*/ 0 w 1223389"/>
                  <a:gd name="connsiteY6" fmla="*/ 278806 h 633868"/>
                  <a:gd name="connsiteX0" fmla="*/ 0 w 1223389"/>
                  <a:gd name="connsiteY0" fmla="*/ 278806 h 575811"/>
                  <a:gd name="connsiteX1" fmla="*/ 633466 w 1223389"/>
                  <a:gd name="connsiteY1" fmla="*/ 0 h 575811"/>
                  <a:gd name="connsiteX2" fmla="*/ 1223389 w 1223389"/>
                  <a:gd name="connsiteY2" fmla="*/ 264292 h 575811"/>
                  <a:gd name="connsiteX3" fmla="*/ 435630 w 1223389"/>
                  <a:gd name="connsiteY3" fmla="*/ 427040 h 575811"/>
                  <a:gd name="connsiteX4" fmla="*/ 337816 w 1223389"/>
                  <a:gd name="connsiteY4" fmla="*/ 575811 h 575811"/>
                  <a:gd name="connsiteX5" fmla="*/ 270634 w 1223389"/>
                  <a:gd name="connsiteY5" fmla="*/ 472591 h 575811"/>
                  <a:gd name="connsiteX6" fmla="*/ 0 w 1223389"/>
                  <a:gd name="connsiteY6" fmla="*/ 278806 h 575811"/>
                  <a:gd name="connsiteX0" fmla="*/ 0 w 1223389"/>
                  <a:gd name="connsiteY0" fmla="*/ 278806 h 575811"/>
                  <a:gd name="connsiteX1" fmla="*/ 633466 w 1223389"/>
                  <a:gd name="connsiteY1" fmla="*/ 0 h 575811"/>
                  <a:gd name="connsiteX2" fmla="*/ 1223389 w 1223389"/>
                  <a:gd name="connsiteY2" fmla="*/ 264292 h 575811"/>
                  <a:gd name="connsiteX3" fmla="*/ 555373 w 1223389"/>
                  <a:gd name="connsiteY3" fmla="*/ 398011 h 575811"/>
                  <a:gd name="connsiteX4" fmla="*/ 337816 w 1223389"/>
                  <a:gd name="connsiteY4" fmla="*/ 575811 h 575811"/>
                  <a:gd name="connsiteX5" fmla="*/ 270634 w 1223389"/>
                  <a:gd name="connsiteY5" fmla="*/ 472591 h 575811"/>
                  <a:gd name="connsiteX6" fmla="*/ 0 w 1223389"/>
                  <a:gd name="connsiteY6" fmla="*/ 278806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3389" h="575811">
                    <a:moveTo>
                      <a:pt x="0" y="278806"/>
                    </a:moveTo>
                    <a:lnTo>
                      <a:pt x="633466" y="0"/>
                    </a:lnTo>
                    <a:lnTo>
                      <a:pt x="1223389" y="264292"/>
                    </a:lnTo>
                    <a:lnTo>
                      <a:pt x="555373" y="398011"/>
                    </a:lnTo>
                    <a:lnTo>
                      <a:pt x="337816" y="575811"/>
                    </a:lnTo>
                    <a:lnTo>
                      <a:pt x="270634" y="472591"/>
                    </a:lnTo>
                    <a:lnTo>
                      <a:pt x="0" y="278806"/>
                    </a:lnTo>
                    <a:close/>
                  </a:path>
                </a:pathLst>
              </a:cu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1100" dirty="0">
                    <a:effectLst/>
                    <a:latin typeface="Calibri"/>
                    <a:ea typeface="Times New Roman"/>
                    <a:cs typeface="Calibri"/>
                  </a:rPr>
                  <a:t> </a:t>
                </a:r>
                <a:endParaRPr lang="pl-PL" sz="1100" dirty="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cxnSp>
            <p:nvCxnSpPr>
              <p:cNvPr id="184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3384730" y="2963667"/>
                <a:ext cx="702" cy="973430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2743548" y="3246093"/>
                <a:ext cx="8418" cy="983870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6"/>
              <p:cNvCxnSpPr>
                <a:cxnSpLocks noChangeShapeType="1"/>
                <a:stCxn id="183" idx="4"/>
              </p:cNvCxnSpPr>
              <p:nvPr/>
            </p:nvCxnSpPr>
            <p:spPr bwMode="auto">
              <a:xfrm flipH="1">
                <a:off x="3080096" y="3539477"/>
                <a:ext cx="9686" cy="1022475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7"/>
              <p:cNvCxnSpPr>
                <a:cxnSpLocks noChangeShapeType="1"/>
              </p:cNvCxnSpPr>
              <p:nvPr/>
            </p:nvCxnSpPr>
            <p:spPr bwMode="auto">
              <a:xfrm>
                <a:off x="3311080" y="3359634"/>
                <a:ext cx="1216" cy="980548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8"/>
              <p:cNvCxnSpPr>
                <a:cxnSpLocks noChangeShapeType="1"/>
              </p:cNvCxnSpPr>
              <p:nvPr/>
            </p:nvCxnSpPr>
            <p:spPr bwMode="auto">
              <a:xfrm>
                <a:off x="3982371" y="3231398"/>
                <a:ext cx="0" cy="980548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2740777" y="3935955"/>
                <a:ext cx="642083" cy="292340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42"/>
              <p:cNvCxnSpPr>
                <a:cxnSpLocks noChangeShapeType="1"/>
              </p:cNvCxnSpPr>
              <p:nvPr/>
            </p:nvCxnSpPr>
            <p:spPr bwMode="auto">
              <a:xfrm>
                <a:off x="3384730" y="3935955"/>
                <a:ext cx="595770" cy="271724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43"/>
              <p:cNvCxnSpPr>
                <a:cxnSpLocks noChangeShapeType="1"/>
              </p:cNvCxnSpPr>
              <p:nvPr/>
            </p:nvCxnSpPr>
            <p:spPr bwMode="auto">
              <a:xfrm>
                <a:off x="2740777" y="4228993"/>
                <a:ext cx="282180" cy="193687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3312296" y="4211830"/>
                <a:ext cx="668205" cy="128352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7" name="AutoShape 36"/>
              <p:cNvCxnSpPr>
                <a:cxnSpLocks noChangeShapeType="1"/>
              </p:cNvCxnSpPr>
              <p:nvPr/>
            </p:nvCxnSpPr>
            <p:spPr bwMode="auto">
              <a:xfrm>
                <a:off x="3021017" y="3442409"/>
                <a:ext cx="1940" cy="980271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1" name="AutoShape 43"/>
              <p:cNvCxnSpPr>
                <a:cxnSpLocks noChangeShapeType="1"/>
              </p:cNvCxnSpPr>
              <p:nvPr/>
            </p:nvCxnSpPr>
            <p:spPr bwMode="auto">
              <a:xfrm>
                <a:off x="3022957" y="4422680"/>
                <a:ext cx="57139" cy="126821"/>
              </a:xfrm>
              <a:prstGeom prst="straightConnector1">
                <a:avLst/>
              </a:prstGeom>
              <a:noFill/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09" name="pole tekstowe 208"/>
            <p:cNvSpPr txBox="1"/>
            <p:nvPr/>
          </p:nvSpPr>
          <p:spPr>
            <a:xfrm>
              <a:off x="2361762" y="2603000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2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224" name="Grupa 223"/>
          <p:cNvGrpSpPr/>
          <p:nvPr/>
        </p:nvGrpSpPr>
        <p:grpSpPr>
          <a:xfrm>
            <a:off x="6483881" y="1948816"/>
            <a:ext cx="1564834" cy="2347284"/>
            <a:chOff x="6483881" y="1819609"/>
            <a:chExt cx="1564834" cy="2347284"/>
          </a:xfrm>
        </p:grpSpPr>
        <p:grpSp>
          <p:nvGrpSpPr>
            <p:cNvPr id="173" name="Grupa 172"/>
            <p:cNvGrpSpPr/>
            <p:nvPr/>
          </p:nvGrpSpPr>
          <p:grpSpPr>
            <a:xfrm>
              <a:off x="6483881" y="2004275"/>
              <a:ext cx="1564834" cy="2162618"/>
              <a:chOff x="6571413" y="1873248"/>
              <a:chExt cx="1564834" cy="2162618"/>
            </a:xfrm>
          </p:grpSpPr>
          <p:cxnSp>
            <p:nvCxnSpPr>
              <p:cNvPr id="211" name="AutoShape 44"/>
              <p:cNvCxnSpPr>
                <a:cxnSpLocks noChangeShapeType="1"/>
              </p:cNvCxnSpPr>
              <p:nvPr/>
            </p:nvCxnSpPr>
            <p:spPr bwMode="auto">
              <a:xfrm>
                <a:off x="6689558" y="4032176"/>
                <a:ext cx="770044" cy="278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3" name="AutoShape 27"/>
              <p:cNvSpPr>
                <a:spLocks noChangeArrowheads="1"/>
              </p:cNvSpPr>
              <p:nvPr/>
            </p:nvSpPr>
            <p:spPr bwMode="auto">
              <a:xfrm>
                <a:off x="6936348" y="1873248"/>
                <a:ext cx="1199899" cy="801667"/>
              </a:xfrm>
              <a:custGeom>
                <a:avLst/>
                <a:gdLst>
                  <a:gd name="connsiteX0" fmla="*/ 1 w 1179849"/>
                  <a:gd name="connsiteY0" fmla="*/ 307742 h 805680"/>
                  <a:gd name="connsiteX1" fmla="*/ 589925 w 1179849"/>
                  <a:gd name="connsiteY1" fmla="*/ 0 h 805680"/>
                  <a:gd name="connsiteX2" fmla="*/ 1179848 w 1179849"/>
                  <a:gd name="connsiteY2" fmla="*/ 307742 h 805680"/>
                  <a:gd name="connsiteX3" fmla="*/ 954517 w 1179849"/>
                  <a:gd name="connsiteY3" fmla="*/ 805678 h 805680"/>
                  <a:gd name="connsiteX4" fmla="*/ 225332 w 1179849"/>
                  <a:gd name="connsiteY4" fmla="*/ 805678 h 805680"/>
                  <a:gd name="connsiteX5" fmla="*/ 1 w 1179849"/>
                  <a:gd name="connsiteY5" fmla="*/ 307742 h 805680"/>
                  <a:gd name="connsiteX0" fmla="*/ 0 w 1179847"/>
                  <a:gd name="connsiteY0" fmla="*/ 303731 h 801667"/>
                  <a:gd name="connsiteX1" fmla="*/ 802482 w 1179847"/>
                  <a:gd name="connsiteY1" fmla="*/ 0 h 801667"/>
                  <a:gd name="connsiteX2" fmla="*/ 1179847 w 1179847"/>
                  <a:gd name="connsiteY2" fmla="*/ 303731 h 801667"/>
                  <a:gd name="connsiteX3" fmla="*/ 954516 w 1179847"/>
                  <a:gd name="connsiteY3" fmla="*/ 801667 h 801667"/>
                  <a:gd name="connsiteX4" fmla="*/ 225331 w 1179847"/>
                  <a:gd name="connsiteY4" fmla="*/ 801667 h 801667"/>
                  <a:gd name="connsiteX5" fmla="*/ 0 w 1179847"/>
                  <a:gd name="connsiteY5" fmla="*/ 303731 h 801667"/>
                  <a:gd name="connsiteX0" fmla="*/ 0 w 1075573"/>
                  <a:gd name="connsiteY0" fmla="*/ 331805 h 801667"/>
                  <a:gd name="connsiteX1" fmla="*/ 698208 w 1075573"/>
                  <a:gd name="connsiteY1" fmla="*/ 0 h 801667"/>
                  <a:gd name="connsiteX2" fmla="*/ 1075573 w 1075573"/>
                  <a:gd name="connsiteY2" fmla="*/ 303731 h 801667"/>
                  <a:gd name="connsiteX3" fmla="*/ 850242 w 1075573"/>
                  <a:gd name="connsiteY3" fmla="*/ 801667 h 801667"/>
                  <a:gd name="connsiteX4" fmla="*/ 121057 w 1075573"/>
                  <a:gd name="connsiteY4" fmla="*/ 801667 h 801667"/>
                  <a:gd name="connsiteX5" fmla="*/ 0 w 1075573"/>
                  <a:gd name="connsiteY5" fmla="*/ 331805 h 801667"/>
                  <a:gd name="connsiteX0" fmla="*/ 0 w 1199899"/>
                  <a:gd name="connsiteY0" fmla="*/ 331805 h 801667"/>
                  <a:gd name="connsiteX1" fmla="*/ 698208 w 1199899"/>
                  <a:gd name="connsiteY1" fmla="*/ 0 h 801667"/>
                  <a:gd name="connsiteX2" fmla="*/ 1199899 w 1199899"/>
                  <a:gd name="connsiteY2" fmla="*/ 331804 h 801667"/>
                  <a:gd name="connsiteX3" fmla="*/ 850242 w 1199899"/>
                  <a:gd name="connsiteY3" fmla="*/ 801667 h 801667"/>
                  <a:gd name="connsiteX4" fmla="*/ 121057 w 1199899"/>
                  <a:gd name="connsiteY4" fmla="*/ 801667 h 801667"/>
                  <a:gd name="connsiteX5" fmla="*/ 0 w 1199899"/>
                  <a:gd name="connsiteY5" fmla="*/ 331805 h 801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9899" h="801667">
                    <a:moveTo>
                      <a:pt x="0" y="331805"/>
                    </a:moveTo>
                    <a:lnTo>
                      <a:pt x="698208" y="0"/>
                    </a:lnTo>
                    <a:lnTo>
                      <a:pt x="1199899" y="331804"/>
                    </a:lnTo>
                    <a:lnTo>
                      <a:pt x="850242" y="801667"/>
                    </a:lnTo>
                    <a:lnTo>
                      <a:pt x="121057" y="801667"/>
                    </a:lnTo>
                    <a:lnTo>
                      <a:pt x="0" y="331805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1100">
                    <a:effectLst/>
                    <a:latin typeface="Calibri"/>
                    <a:ea typeface="Times New Roman"/>
                    <a:cs typeface="Calibri"/>
                  </a:rPr>
                  <a:t> </a:t>
                </a:r>
                <a:endParaRPr lang="pl-PL" sz="110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cxnSp>
            <p:nvCxnSpPr>
              <p:cNvPr id="214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7275095" y="1873248"/>
                <a:ext cx="347388" cy="1343194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5" name="AutoShape 35"/>
              <p:cNvCxnSpPr>
                <a:cxnSpLocks noChangeShapeType="1"/>
                <a:stCxn id="213" idx="0"/>
              </p:cNvCxnSpPr>
              <p:nvPr/>
            </p:nvCxnSpPr>
            <p:spPr bwMode="auto">
              <a:xfrm flipH="1">
                <a:off x="6571413" y="2205053"/>
                <a:ext cx="364935" cy="1323662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6" name="AutoShape 36"/>
              <p:cNvCxnSpPr>
                <a:cxnSpLocks noChangeShapeType="1"/>
                <a:stCxn id="213" idx="4"/>
              </p:cNvCxnSpPr>
              <p:nvPr/>
            </p:nvCxnSpPr>
            <p:spPr bwMode="auto">
              <a:xfrm flipH="1">
                <a:off x="6691767" y="2674915"/>
                <a:ext cx="365638" cy="1360951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7" name="AutoShape 37"/>
              <p:cNvCxnSpPr>
                <a:cxnSpLocks noChangeShapeType="1"/>
                <a:stCxn id="213" idx="3"/>
              </p:cNvCxnSpPr>
              <p:nvPr/>
            </p:nvCxnSpPr>
            <p:spPr bwMode="auto">
              <a:xfrm flipH="1">
                <a:off x="7448789" y="2674915"/>
                <a:ext cx="337801" cy="1357261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8" name="AutoShape 38"/>
              <p:cNvCxnSpPr>
                <a:cxnSpLocks noChangeShapeType="1"/>
                <a:stCxn id="213" idx="2"/>
              </p:cNvCxnSpPr>
              <p:nvPr/>
            </p:nvCxnSpPr>
            <p:spPr bwMode="auto">
              <a:xfrm flipH="1">
                <a:off x="7785364" y="2205052"/>
                <a:ext cx="350883" cy="1321186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6573253" y="3216442"/>
                <a:ext cx="693045" cy="309796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AutoShape 42"/>
              <p:cNvCxnSpPr>
                <a:cxnSpLocks noChangeShapeType="1"/>
              </p:cNvCxnSpPr>
              <p:nvPr/>
            </p:nvCxnSpPr>
            <p:spPr bwMode="auto">
              <a:xfrm>
                <a:off x="7275095" y="3216442"/>
                <a:ext cx="513653" cy="309796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1" name="AutoShape 43"/>
              <p:cNvCxnSpPr>
                <a:cxnSpLocks noChangeShapeType="1"/>
              </p:cNvCxnSpPr>
              <p:nvPr/>
            </p:nvCxnSpPr>
            <p:spPr bwMode="auto">
              <a:xfrm>
                <a:off x="6573253" y="3526238"/>
                <a:ext cx="116305" cy="505938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7459603" y="3526238"/>
                <a:ext cx="325761" cy="506217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38" name="pole tekstowe 237"/>
            <p:cNvSpPr txBox="1"/>
            <p:nvPr/>
          </p:nvSpPr>
          <p:spPr>
            <a:xfrm>
              <a:off x="6911580" y="1819609"/>
              <a:ext cx="335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5</a:t>
              </a:r>
              <a:endParaRPr lang="pl-P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sp>
        <p:nvSpPr>
          <p:cNvPr id="239" name="Symbol zastępczy zawartości 2"/>
          <p:cNvSpPr txBox="1">
            <a:spLocks/>
          </p:cNvSpPr>
          <p:nvPr/>
        </p:nvSpPr>
        <p:spPr>
          <a:xfrm>
            <a:off x="387829" y="136376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800" dirty="0"/>
              <a:t>nazwa graniastosłupa zależy od wielokąta,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który </a:t>
            </a:r>
            <a:r>
              <a:rPr lang="pl-PL" sz="1800" dirty="0"/>
              <a:t>jest w podstawie graniastosłupa</a:t>
            </a:r>
            <a:endParaRPr lang="pl-PL" sz="1800" dirty="0">
              <a:latin typeface="Georgia"/>
              <a:cs typeface="Georgia"/>
            </a:endParaRPr>
          </a:p>
        </p:txBody>
      </p:sp>
      <p:sp>
        <p:nvSpPr>
          <p:cNvPr id="175" name="Objaśnienie prostokątne 174"/>
          <p:cNvSpPr/>
          <p:nvPr/>
        </p:nvSpPr>
        <p:spPr>
          <a:xfrm>
            <a:off x="6969882" y="384029"/>
            <a:ext cx="2088408" cy="1334404"/>
          </a:xfrm>
          <a:prstGeom prst="wedgeRectCallout">
            <a:avLst>
              <a:gd name="adj1" fmla="val 42940"/>
              <a:gd name="adj2" fmla="val 7665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Graniastosłup trójkątny to </a:t>
            </a:r>
          </a:p>
        </p:txBody>
      </p:sp>
      <p:sp>
        <p:nvSpPr>
          <p:cNvPr id="250" name="Symbol zastępczy zawartości 2"/>
          <p:cNvSpPr txBox="1">
            <a:spLocks/>
          </p:cNvSpPr>
          <p:nvPr/>
        </p:nvSpPr>
        <p:spPr>
          <a:xfrm>
            <a:off x="540229" y="151616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 smtClean="0"/>
              <a:t>taki</a:t>
            </a:r>
            <a:r>
              <a:rPr lang="pl-PL" sz="2400" dirty="0"/>
              <a:t>, którego podstawą jest trójkąt 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251" name="Objaśnienie prostokątne 250"/>
          <p:cNvSpPr/>
          <p:nvPr/>
        </p:nvSpPr>
        <p:spPr>
          <a:xfrm>
            <a:off x="6911580" y="485205"/>
            <a:ext cx="2088408" cy="1334404"/>
          </a:xfrm>
          <a:prstGeom prst="wedgeRectCallout">
            <a:avLst>
              <a:gd name="adj1" fmla="val 42940"/>
              <a:gd name="adj2" fmla="val 7665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Graniastosłup </a:t>
            </a:r>
            <a:r>
              <a:rPr lang="pl-PL" dirty="0" smtClean="0"/>
              <a:t>czworokątny </a:t>
            </a:r>
            <a:r>
              <a:rPr lang="pl-PL" dirty="0"/>
              <a:t>to </a:t>
            </a:r>
          </a:p>
        </p:txBody>
      </p:sp>
      <p:sp>
        <p:nvSpPr>
          <p:cNvPr id="252" name="Symbol zastępczy zawartości 2"/>
          <p:cNvSpPr txBox="1">
            <a:spLocks/>
          </p:cNvSpPr>
          <p:nvPr/>
        </p:nvSpPr>
        <p:spPr>
          <a:xfrm>
            <a:off x="692629" y="166856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którego </a:t>
            </a:r>
            <a:r>
              <a:rPr lang="pl-PL" sz="2400" dirty="0" smtClean="0"/>
              <a:t>podstawą </a:t>
            </a:r>
            <a:r>
              <a:rPr lang="pl-PL" sz="2400" dirty="0"/>
              <a:t>jest czworokąt 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253" name="Objaśnienie prostokątne 252"/>
          <p:cNvSpPr/>
          <p:nvPr/>
        </p:nvSpPr>
        <p:spPr>
          <a:xfrm>
            <a:off x="6911580" y="579957"/>
            <a:ext cx="2088408" cy="1334404"/>
          </a:xfrm>
          <a:prstGeom prst="wedgeRectCallout">
            <a:avLst>
              <a:gd name="adj1" fmla="val 42940"/>
              <a:gd name="adj2" fmla="val 7665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Graniastosłup </a:t>
            </a:r>
            <a:r>
              <a:rPr lang="pl-PL" dirty="0" smtClean="0"/>
              <a:t>pięciokątny </a:t>
            </a:r>
            <a:r>
              <a:rPr lang="pl-PL" dirty="0"/>
              <a:t>to </a:t>
            </a:r>
          </a:p>
        </p:txBody>
      </p:sp>
      <p:sp>
        <p:nvSpPr>
          <p:cNvPr id="254" name="Symbol zastępczy zawartości 2"/>
          <p:cNvSpPr txBox="1">
            <a:spLocks/>
          </p:cNvSpPr>
          <p:nvPr/>
        </p:nvSpPr>
        <p:spPr>
          <a:xfrm>
            <a:off x="445285" y="1401210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taki, który w podstawie ma pięciokąt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255" name="Objaśnienie prostokątne 254"/>
          <p:cNvSpPr/>
          <p:nvPr/>
        </p:nvSpPr>
        <p:spPr>
          <a:xfrm>
            <a:off x="6824358" y="579957"/>
            <a:ext cx="2088408" cy="1334404"/>
          </a:xfrm>
          <a:prstGeom prst="wedgeRectCallout">
            <a:avLst>
              <a:gd name="adj1" fmla="val 42940"/>
              <a:gd name="adj2" fmla="val 7665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Jeżeli ściany boczne graniastosłupa są prostokątami</a:t>
            </a:r>
            <a:endParaRPr lang="pl-PL" dirty="0"/>
          </a:p>
        </p:txBody>
      </p:sp>
      <p:sp>
        <p:nvSpPr>
          <p:cNvPr id="256" name="Symbol zastępczy zawartości 2"/>
          <p:cNvSpPr txBox="1">
            <a:spLocks/>
          </p:cNvSpPr>
          <p:nvPr/>
        </p:nvSpPr>
        <p:spPr>
          <a:xfrm>
            <a:off x="806878" y="1333700"/>
            <a:ext cx="6312796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 smtClean="0"/>
              <a:t>jest graniastosłupem </a:t>
            </a:r>
            <a:r>
              <a:rPr lang="pl-PL" sz="2400" dirty="0"/>
              <a:t>prostym i jego podstawą jest wielokąt foremny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257" name="Objaśnienie prostokątne 256"/>
          <p:cNvSpPr/>
          <p:nvPr/>
        </p:nvSpPr>
        <p:spPr>
          <a:xfrm>
            <a:off x="6795813" y="534832"/>
            <a:ext cx="2088408" cy="1334404"/>
          </a:xfrm>
          <a:prstGeom prst="wedgeRectCallout">
            <a:avLst>
              <a:gd name="adj1" fmla="val 42940"/>
              <a:gd name="adj2" fmla="val 7665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Graniastosłup jest  foremny, jeżeli</a:t>
            </a:r>
            <a:endParaRPr lang="pl-PL" dirty="0"/>
          </a:p>
        </p:txBody>
      </p:sp>
      <p:sp>
        <p:nvSpPr>
          <p:cNvPr id="258" name="Symbol zastępczy zawartości 2"/>
          <p:cNvSpPr txBox="1">
            <a:spLocks/>
          </p:cNvSpPr>
          <p:nvPr/>
        </p:nvSpPr>
        <p:spPr>
          <a:xfrm>
            <a:off x="558021" y="1229499"/>
            <a:ext cx="6274222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 to taki graniastosłup nazywamy graniastosłupem prostym</a:t>
            </a:r>
            <a:endParaRPr lang="pl-PL" sz="2400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32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9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2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2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2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2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2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200"/>
                            </p:stCondLst>
                            <p:childTnLst>
                              <p:par>
                                <p:cTn id="71" presetID="42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9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6400"/>
                            </p:stCondLst>
                            <p:childTnLst>
                              <p:par>
                                <p:cTn id="81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84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7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9400"/>
                            </p:stCondLst>
                            <p:childTnLst>
                              <p:par>
                                <p:cTn id="91" presetID="2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 tmFilter="0, 0; .2, .5; .8, .5; 1, 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000" autoRev="1" fill="hold"/>
                                        <p:tgtEl>
                                          <p:spTgt spid="5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36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2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7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16" presetID="26" presetClass="emph" presetSubtype="0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5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 tmFilter="0, 0; .2, .5; .8, .5; 1, 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500" autoRev="1" fill="hold"/>
                                        <p:tgtEl>
                                          <p:spTgt spid="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50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7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2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42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25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75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250"/>
                            </p:stCondLst>
                            <p:childTnLst>
                              <p:par>
                                <p:cTn id="147" presetID="26" presetClass="emph" presetSubtype="0" repeatCount="200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 tmFilter="0, 0; .2, .5; .8, .5; 1, 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500" autoRev="1" fill="hold"/>
                                        <p:tgtEl>
                                          <p:spTgt spid="2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mph" presetSubtype="0" repeatCount="2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 tmFilter="0, 0; .2, .5; .8, .5; 1, 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500" autoRev="1" fill="hold"/>
                                        <p:tgtEl>
                                          <p:spTgt spid="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7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2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42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250"/>
                            </p:stCondLst>
                            <p:childTnLst>
                              <p:par>
                                <p:cTn id="17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75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25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95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200"/>
                            </p:stCondLst>
                            <p:childTnLst>
                              <p:par>
                                <p:cTn id="179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 tmFilter="0, 0; .2, .5; .8, .5; 1, 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500" autoRev="1" fill="hold"/>
                                        <p:tgtEl>
                                          <p:spTgt spid="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450"/>
                            </p:stCondLst>
                            <p:childTnLst>
                              <p:par>
                                <p:cTn id="18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00" tmFilter="0, 0; .2, .5; .8, .5; 1, 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5" dur="500" autoRev="1" fill="hold"/>
                                        <p:tgtEl>
                                          <p:spTgt spid="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6450"/>
                            </p:stCondLst>
                            <p:childTnLst>
                              <p:par>
                                <p:cTn id="18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 tmFilter="0, 0; .2, .5; .8, .5; 1, 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9" dur="500" autoRev="1" fill="hold"/>
                                        <p:tgtEl>
                                          <p:spTgt spid="5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7450"/>
                            </p:stCondLst>
                            <p:childTnLst>
                              <p:par>
                                <p:cTn id="19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 tmFilter="0, 0; .2, .5; .8, .5; 1, 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500" autoRev="1" fill="hold"/>
                                        <p:tgtEl>
                                          <p:spTgt spid="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8450"/>
                            </p:stCondLst>
                            <p:childTnLst>
                              <p:par>
                                <p:cTn id="19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 tmFilter="0, 0; .2, .5; .8, .5; 1, 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500" autoRev="1" fill="hold"/>
                                        <p:tgtEl>
                                          <p:spTgt spid="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9450"/>
                            </p:stCondLst>
                            <p:childTnLst>
                              <p:par>
                                <p:cTn id="199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00"/>
                            </p:stCondLst>
                            <p:childTnLst>
                              <p:par>
                                <p:cTn id="21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7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000"/>
                            </p:stCondLst>
                            <p:childTnLst>
                              <p:par>
                                <p:cTn id="2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95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2950"/>
                            </p:stCondLst>
                            <p:childTnLst>
                              <p:par>
                                <p:cTn id="220" presetID="26" presetClass="emph" presetSubtype="0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1000" tmFilter="0, 0; .2, .5; .8, .5; 1, 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2" dur="500" autoRev="1" fill="hold"/>
                                        <p:tgtEl>
                                          <p:spTgt spid="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3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000" tmFilter="0, 0; .2, .5; .8, .5; 1, 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5" dur="500" autoRev="1" fill="hold"/>
                                        <p:tgtEl>
                                          <p:spTgt spid="5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1000" tmFilter="0, 0; .2, .5; .8, .5; 1, 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8" dur="500" autoRev="1" fill="hold"/>
                                        <p:tgtEl>
                                          <p:spTgt spid="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000"/>
                            </p:stCondLst>
                            <p:childTnLst>
                              <p:par>
                                <p:cTn id="23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10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 build="p"/>
      <p:bldP spid="29" grpId="1" build="allAtOnce"/>
      <p:bldP spid="32" grpId="0" animBg="1"/>
      <p:bldP spid="239" grpId="0" build="p"/>
      <p:bldP spid="239" grpId="1" build="allAtOnce"/>
      <p:bldP spid="175" grpId="0" animBg="1"/>
      <p:bldP spid="175" grpId="1" animBg="1"/>
      <p:bldP spid="250" grpId="0" build="p"/>
      <p:bldP spid="250" grpId="1" build="allAtOnce"/>
      <p:bldP spid="251" grpId="0" animBg="1"/>
      <p:bldP spid="251" grpId="1" animBg="1"/>
      <p:bldP spid="252" grpId="0" build="p"/>
      <p:bldP spid="252" grpId="1" build="allAtOnce"/>
      <p:bldP spid="253" grpId="0" animBg="1"/>
      <p:bldP spid="253" grpId="1" animBg="1"/>
      <p:bldP spid="254" grpId="0" build="p"/>
      <p:bldP spid="254" grpId="1" build="allAtOnce"/>
      <p:bldP spid="255" grpId="0" animBg="1"/>
      <p:bldP spid="255" grpId="1" animBg="1"/>
      <p:bldP spid="256" grpId="0" build="p"/>
      <p:bldP spid="256" grpId="1" build="allAtOnce"/>
      <p:bldP spid="257" grpId="0" animBg="1"/>
      <p:bldP spid="257" grpId="1" animBg="1"/>
      <p:bldP spid="258" grpId="0" build="p"/>
      <p:bldP spid="258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358588"/>
            <a:ext cx="7556313" cy="825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000" dirty="0"/>
              <a:t>Ćwiczenie </a:t>
            </a: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229051" y="1543783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Nazwij graniastosłupy znajdujące się na rysunku 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6" name="Obraz 407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34000"/>
                    </a14:imgEffect>
                    <a14:imgEffect>
                      <a14:brightnessContrast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5321" y="2313747"/>
            <a:ext cx="43434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79513" y="6530009"/>
            <a:ext cx="54521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Źródło: </a:t>
            </a:r>
            <a:r>
              <a:rPr lang="pl-PL" sz="1000" dirty="0">
                <a:solidFill>
                  <a:schemeClr val="bg1">
                    <a:lumMod val="50000"/>
                  </a:schemeClr>
                </a:solidFill>
              </a:rPr>
              <a:t>http://wiki.wolnepodreczniki.pl/Matematyka:Gimnazjum/Graniastos%C5%82upy_1</a:t>
            </a:r>
          </a:p>
        </p:txBody>
      </p:sp>
    </p:spTree>
    <p:extLst>
      <p:ext uri="{BB962C8B-B14F-4D97-AF65-F5344CB8AC3E}">
        <p14:creationId xmlns:p14="http://schemas.microsoft.com/office/powerpoint/2010/main" xmlns="" val="161891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86409" y="278296"/>
            <a:ext cx="7231174" cy="905447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pl-PL" sz="4000" dirty="0"/>
              <a:t>Graniastosłup prosty i pochyły </a:t>
            </a:r>
            <a:endParaRPr lang="pl-PL" sz="4000" dirty="0" smtClean="0"/>
          </a:p>
          <a:p>
            <a:pPr marL="0" indent="0" algn="ctr">
              <a:buNone/>
            </a:pPr>
            <a:r>
              <a:rPr lang="pl-PL" sz="4000" dirty="0" smtClean="0"/>
              <a:t>w </a:t>
            </a:r>
            <a:r>
              <a:rPr lang="pl-PL" sz="4000" dirty="0"/>
              <a:t>architekturze</a:t>
            </a: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423551" y="1543781"/>
            <a:ext cx="7348849" cy="1467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 smtClean="0"/>
              <a:t>Niektóre budynki, biurowce, </a:t>
            </a:r>
            <a:r>
              <a:rPr lang="pl-PL" sz="2400" dirty="0"/>
              <a:t>budynki mieszkalne, czy rządowe swoim kształtem przypominają </a:t>
            </a:r>
            <a:r>
              <a:rPr lang="pl-PL" sz="2400" dirty="0" smtClean="0"/>
              <a:t>graniastosłupy </a:t>
            </a:r>
            <a:r>
              <a:rPr lang="pl-PL" sz="2400" dirty="0"/>
              <a:t>proste </a:t>
            </a:r>
            <a:endParaRPr lang="pl-PL" sz="2400" dirty="0">
              <a:latin typeface="Georgia"/>
              <a:cs typeface="Georgia"/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50" name="Picture 2" descr="Wie%C5%BCowiec-%C5%81%C3%B3d%C5%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5391" y="3220279"/>
            <a:ext cx="1712023" cy="227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ANd9GcTHzXcU-AD8uXv4jTtf9urJwSnmRgsCWtvWeWiLimBGlUvSIhGx6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421" y="3220279"/>
            <a:ext cx="1832865" cy="227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G4S_Pentagon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2242" y="3220279"/>
            <a:ext cx="3240158" cy="227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575951" y="1454329"/>
            <a:ext cx="7348849" cy="1467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a niektóre </a:t>
            </a:r>
            <a:r>
              <a:rPr lang="pl-PL" sz="2400"/>
              <a:t>graniastosłupy </a:t>
            </a:r>
            <a:r>
              <a:rPr lang="pl-PL" sz="2400" smtClean="0"/>
              <a:t>pochyłe - </a:t>
            </a:r>
            <a:r>
              <a:rPr lang="pl-PL" sz="2400" dirty="0"/>
              <a:t>jak krzywa wieża w Ząbkowicach Śląskich czy w Toruniu</a:t>
            </a:r>
            <a:endParaRPr lang="pl-PL" sz="2400" dirty="0">
              <a:latin typeface="Georgia"/>
              <a:cs typeface="Georgia"/>
            </a:endParaRPr>
          </a:p>
        </p:txBody>
      </p:sp>
      <p:pic>
        <p:nvPicPr>
          <p:cNvPr id="2053" name="Picture 5" descr="zdjecie,600,367404,20130419,zabkowice-slaskie-krzywa-wiez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4754" y="3033952"/>
            <a:ext cx="24003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krzywa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7414" y="3043477"/>
            <a:ext cx="23907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639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29" grpId="1"/>
      <p:bldP spid="32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1270" y="358588"/>
            <a:ext cx="7556313" cy="825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/>
              <a:t>Rysowanie graniastosłupów </a:t>
            </a: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1012806" y="1385587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Graniastosłup </a:t>
            </a:r>
          </a:p>
          <a:p>
            <a:pPr algn="ctr"/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trójkątny</a:t>
            </a:r>
            <a:endParaRPr lang="pl-P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3327249" y="1973278"/>
            <a:ext cx="1294036" cy="704826"/>
          </a:xfrm>
          <a:prstGeom prst="triangle">
            <a:avLst>
              <a:gd name="adj" fmla="val 50000"/>
            </a:avLst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327249" y="3097252"/>
            <a:ext cx="1294036" cy="704826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00B0F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621285" y="2675762"/>
            <a:ext cx="0" cy="1123974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327249" y="2675762"/>
            <a:ext cx="0" cy="1123974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3974267" y="1973278"/>
            <a:ext cx="0" cy="1123974"/>
          </a:xfrm>
          <a:prstGeom prst="line">
            <a:avLst/>
          </a:prstGeom>
          <a:noFill/>
          <a:ln w="12700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3327249" y="3809675"/>
            <a:ext cx="1294036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pSp>
        <p:nvGrpSpPr>
          <p:cNvPr id="17" name="Grupa 16"/>
          <p:cNvGrpSpPr/>
          <p:nvPr/>
        </p:nvGrpSpPr>
        <p:grpSpPr>
          <a:xfrm>
            <a:off x="894962" y="4537426"/>
            <a:ext cx="1195281" cy="1672476"/>
            <a:chOff x="0" y="8793"/>
            <a:chExt cx="1248507" cy="2087116"/>
          </a:xfrm>
        </p:grpSpPr>
        <p:cxnSp>
          <p:nvCxnSpPr>
            <p:cNvPr id="19" name="AutoShape 44"/>
            <p:cNvCxnSpPr>
              <a:cxnSpLocks noChangeShapeType="1"/>
            </p:cNvCxnSpPr>
            <p:nvPr/>
          </p:nvCxnSpPr>
          <p:spPr bwMode="auto">
            <a:xfrm>
              <a:off x="247650" y="2095908"/>
              <a:ext cx="759684" cy="0"/>
            </a:xfrm>
            <a:prstGeom prst="straightConnector1">
              <a:avLst/>
            </a:prstGeom>
            <a:noFill/>
            <a:ln w="19050">
              <a:solidFill>
                <a:schemeClr val="accent2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" name="Grupa 19"/>
            <p:cNvGrpSpPr/>
            <p:nvPr/>
          </p:nvGrpSpPr>
          <p:grpSpPr>
            <a:xfrm>
              <a:off x="0" y="8793"/>
              <a:ext cx="1248507" cy="2087116"/>
              <a:chOff x="0" y="8793"/>
              <a:chExt cx="1248507" cy="2087116"/>
            </a:xfrm>
          </p:grpSpPr>
          <p:sp>
            <p:nvSpPr>
              <p:cNvPr id="21" name="AutoShape 27"/>
              <p:cNvSpPr>
                <a:spLocks noChangeArrowheads="1"/>
              </p:cNvSpPr>
              <p:nvPr/>
            </p:nvSpPr>
            <p:spPr bwMode="auto">
              <a:xfrm>
                <a:off x="8792" y="8793"/>
                <a:ext cx="1232388" cy="863470"/>
              </a:xfrm>
              <a:prstGeom prst="pentagon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1100">
                    <a:effectLst/>
                    <a:latin typeface="Calibri"/>
                    <a:ea typeface="Times New Roman"/>
                    <a:cs typeface="Calibri"/>
                  </a:rPr>
                  <a:t> </a:t>
                </a:r>
                <a:endParaRPr lang="pl-PL" sz="110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cxnSp>
            <p:nvCxnSpPr>
              <p:cNvPr id="22" name="AutoShape 34"/>
              <p:cNvCxnSpPr>
                <a:cxnSpLocks noChangeShapeType="1"/>
              </p:cNvCxnSpPr>
              <p:nvPr/>
            </p:nvCxnSpPr>
            <p:spPr bwMode="auto">
              <a:xfrm flipH="1">
                <a:off x="624253" y="8793"/>
                <a:ext cx="733" cy="1214763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0" y="338608"/>
                <a:ext cx="8793" cy="1227791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AutoShape 36"/>
              <p:cNvCxnSpPr>
                <a:cxnSpLocks noChangeShapeType="1"/>
              </p:cNvCxnSpPr>
              <p:nvPr/>
            </p:nvCxnSpPr>
            <p:spPr bwMode="auto">
              <a:xfrm>
                <a:off x="244158" y="872261"/>
                <a:ext cx="2026" cy="122330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AutoShape 37"/>
              <p:cNvCxnSpPr>
                <a:cxnSpLocks noChangeShapeType="1"/>
              </p:cNvCxnSpPr>
              <p:nvPr/>
            </p:nvCxnSpPr>
            <p:spPr bwMode="auto">
              <a:xfrm>
                <a:off x="1006064" y="872263"/>
                <a:ext cx="127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AutoShape 38"/>
              <p:cNvCxnSpPr>
                <a:cxnSpLocks noChangeShapeType="1"/>
              </p:cNvCxnSpPr>
              <p:nvPr/>
            </p:nvCxnSpPr>
            <p:spPr bwMode="auto">
              <a:xfrm>
                <a:off x="1248507" y="342900"/>
                <a:ext cx="0" cy="1223645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0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AutoShape 42"/>
              <p:cNvCxnSpPr>
                <a:cxnSpLocks noChangeShapeType="1"/>
              </p:cNvCxnSpPr>
              <p:nvPr/>
            </p:nvCxnSpPr>
            <p:spPr bwMode="auto">
              <a:xfrm>
                <a:off x="624253" y="1222131"/>
                <a:ext cx="622300" cy="33909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AutoShape 43"/>
              <p:cNvCxnSpPr>
                <a:cxnSpLocks noChangeShapeType="1"/>
              </p:cNvCxnSpPr>
              <p:nvPr/>
            </p:nvCxnSpPr>
            <p:spPr bwMode="auto">
              <a:xfrm>
                <a:off x="0" y="1564917"/>
                <a:ext cx="246184" cy="530838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1007334" y="1566399"/>
                <a:ext cx="239219" cy="529510"/>
              </a:xfrm>
              <a:prstGeom prst="straightConnector1">
                <a:avLst/>
              </a:prstGeom>
              <a:noFill/>
              <a:ln w="19050">
                <a:solidFill>
                  <a:schemeClr val="accent2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3" name="pole tekstowe 32"/>
          <p:cNvSpPr txBox="1"/>
          <p:nvPr/>
        </p:nvSpPr>
        <p:spPr>
          <a:xfrm>
            <a:off x="989794" y="4040545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Graniastosłup </a:t>
            </a:r>
          </a:p>
          <a:p>
            <a:pPr algn="ctr"/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</a:rPr>
              <a:t>pięciokątny</a:t>
            </a:r>
            <a:endParaRPr lang="pl-P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4" name="Group 3"/>
          <p:cNvGrpSpPr>
            <a:grpSpLocks/>
          </p:cNvGrpSpPr>
          <p:nvPr/>
        </p:nvGrpSpPr>
        <p:grpSpPr bwMode="auto">
          <a:xfrm>
            <a:off x="845584" y="1975620"/>
            <a:ext cx="1294036" cy="1828800"/>
            <a:chOff x="7370" y="2793"/>
            <a:chExt cx="2200" cy="4686"/>
          </a:xfrm>
        </p:grpSpPr>
        <p:sp>
          <p:nvSpPr>
            <p:cNvPr id="35" name="AutoShape 4"/>
            <p:cNvSpPr>
              <a:spLocks noChangeArrowheads="1"/>
            </p:cNvSpPr>
            <p:nvPr/>
          </p:nvSpPr>
          <p:spPr bwMode="auto">
            <a:xfrm>
              <a:off x="7370" y="2793"/>
              <a:ext cx="2200" cy="1806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00B0F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6" name="AutoShape 5"/>
            <p:cNvSpPr>
              <a:spLocks noChangeArrowheads="1"/>
            </p:cNvSpPr>
            <p:nvPr/>
          </p:nvSpPr>
          <p:spPr bwMode="auto">
            <a:xfrm>
              <a:off x="7370" y="5673"/>
              <a:ext cx="2200" cy="1806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rgbClr val="00B0F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7" name="Line 6"/>
            <p:cNvSpPr>
              <a:spLocks noChangeShapeType="1"/>
            </p:cNvSpPr>
            <p:nvPr/>
          </p:nvSpPr>
          <p:spPr bwMode="auto">
            <a:xfrm>
              <a:off x="9570" y="4593"/>
              <a:ext cx="0" cy="288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>
              <a:off x="7370" y="4593"/>
              <a:ext cx="0" cy="288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8470" y="2793"/>
              <a:ext cx="0" cy="2880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7370" y="7473"/>
              <a:ext cx="2200" cy="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cxnSp>
        <p:nvCxnSpPr>
          <p:cNvPr id="42" name="AutoShape 44"/>
          <p:cNvCxnSpPr>
            <a:cxnSpLocks noChangeShapeType="1"/>
          </p:cNvCxnSpPr>
          <p:nvPr/>
        </p:nvCxnSpPr>
        <p:spPr bwMode="auto">
          <a:xfrm>
            <a:off x="3557576" y="6209901"/>
            <a:ext cx="727297" cy="0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AutoShape 27"/>
          <p:cNvSpPr>
            <a:spLocks noChangeArrowheads="1"/>
          </p:cNvSpPr>
          <p:nvPr/>
        </p:nvSpPr>
        <p:spPr bwMode="auto">
          <a:xfrm>
            <a:off x="3328901" y="4537426"/>
            <a:ext cx="1179849" cy="691927"/>
          </a:xfrm>
          <a:prstGeom prst="pentagon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>
                <a:effectLst/>
                <a:latin typeface="Calibri"/>
                <a:ea typeface="Times New Roman"/>
                <a:cs typeface="Calibri"/>
              </a:rPr>
              <a:t> </a:t>
            </a:r>
            <a:endParaRPr lang="pl-PL" sz="1100">
              <a:effectLst/>
              <a:latin typeface="Calibri"/>
              <a:ea typeface="Calibri"/>
              <a:cs typeface="Calibri"/>
            </a:endParaRPr>
          </a:p>
        </p:txBody>
      </p:sp>
      <p:cxnSp>
        <p:nvCxnSpPr>
          <p:cNvPr id="45" name="AutoShape 34"/>
          <p:cNvCxnSpPr>
            <a:cxnSpLocks noChangeShapeType="1"/>
          </p:cNvCxnSpPr>
          <p:nvPr/>
        </p:nvCxnSpPr>
        <p:spPr bwMode="auto">
          <a:xfrm flipH="1">
            <a:off x="3918124" y="4537426"/>
            <a:ext cx="702" cy="973430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AutoShape 35"/>
          <p:cNvCxnSpPr>
            <a:cxnSpLocks noChangeShapeType="1"/>
          </p:cNvCxnSpPr>
          <p:nvPr/>
        </p:nvCxnSpPr>
        <p:spPr bwMode="auto">
          <a:xfrm flipH="1">
            <a:off x="3320484" y="4801718"/>
            <a:ext cx="8418" cy="983870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AutoShape 36"/>
          <p:cNvCxnSpPr>
            <a:cxnSpLocks noChangeShapeType="1"/>
          </p:cNvCxnSpPr>
          <p:nvPr/>
        </p:nvCxnSpPr>
        <p:spPr bwMode="auto">
          <a:xfrm>
            <a:off x="3554233" y="5229352"/>
            <a:ext cx="1940" cy="980271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AutoShape 37"/>
          <p:cNvCxnSpPr>
            <a:cxnSpLocks noChangeShapeType="1"/>
          </p:cNvCxnSpPr>
          <p:nvPr/>
        </p:nvCxnSpPr>
        <p:spPr bwMode="auto">
          <a:xfrm>
            <a:off x="4283658" y="5229353"/>
            <a:ext cx="1216" cy="980548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AutoShape 38"/>
          <p:cNvCxnSpPr>
            <a:cxnSpLocks noChangeShapeType="1"/>
          </p:cNvCxnSpPr>
          <p:nvPr/>
        </p:nvCxnSpPr>
        <p:spPr bwMode="auto">
          <a:xfrm>
            <a:off x="4515765" y="4805157"/>
            <a:ext cx="0" cy="980548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AutoShape 40"/>
          <p:cNvCxnSpPr>
            <a:cxnSpLocks noChangeShapeType="1"/>
          </p:cNvCxnSpPr>
          <p:nvPr/>
        </p:nvCxnSpPr>
        <p:spPr bwMode="auto">
          <a:xfrm flipH="1">
            <a:off x="3320484" y="5509714"/>
            <a:ext cx="595770" cy="271724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AutoShape 42"/>
          <p:cNvCxnSpPr>
            <a:cxnSpLocks noChangeShapeType="1"/>
          </p:cNvCxnSpPr>
          <p:nvPr/>
        </p:nvCxnSpPr>
        <p:spPr bwMode="auto">
          <a:xfrm>
            <a:off x="3918124" y="5509714"/>
            <a:ext cx="595770" cy="271724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AutoShape 43"/>
          <p:cNvCxnSpPr>
            <a:cxnSpLocks noChangeShapeType="1"/>
          </p:cNvCxnSpPr>
          <p:nvPr/>
        </p:nvCxnSpPr>
        <p:spPr bwMode="auto">
          <a:xfrm>
            <a:off x="3320484" y="5784400"/>
            <a:ext cx="235689" cy="425378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AutoShape 45"/>
          <p:cNvCxnSpPr>
            <a:cxnSpLocks noChangeShapeType="1"/>
          </p:cNvCxnSpPr>
          <p:nvPr/>
        </p:nvCxnSpPr>
        <p:spPr bwMode="auto">
          <a:xfrm flipV="1">
            <a:off x="4284874" y="5785588"/>
            <a:ext cx="229021" cy="424314"/>
          </a:xfrm>
          <a:prstGeom prst="straightConnector1">
            <a:avLst/>
          </a:prstGeom>
          <a:noFill/>
          <a:ln w="190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Objaśnienie prostokątne 3"/>
          <p:cNvSpPr/>
          <p:nvPr/>
        </p:nvSpPr>
        <p:spPr>
          <a:xfrm>
            <a:off x="6400800" y="2236304"/>
            <a:ext cx="1828800" cy="1213361"/>
          </a:xfrm>
          <a:prstGeom prst="wedgeRectCallout">
            <a:avLst>
              <a:gd name="adj1" fmla="val 77537"/>
              <a:gd name="adj2" fmla="val -548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rysujemy podstawę górną</a:t>
            </a:r>
          </a:p>
        </p:txBody>
      </p:sp>
      <p:sp>
        <p:nvSpPr>
          <p:cNvPr id="54" name="Objaśnienie prostokątne 53"/>
          <p:cNvSpPr/>
          <p:nvPr/>
        </p:nvSpPr>
        <p:spPr>
          <a:xfrm>
            <a:off x="5715000" y="2097157"/>
            <a:ext cx="2514600" cy="1508221"/>
          </a:xfrm>
          <a:prstGeom prst="wedgeRectCallout">
            <a:avLst>
              <a:gd name="adj1" fmla="val 77537"/>
              <a:gd name="adj2" fmla="val -548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Następnie rysujemy </a:t>
            </a:r>
            <a:r>
              <a:rPr lang="pl-PL" dirty="0"/>
              <a:t>krawędzie </a:t>
            </a:r>
            <a:r>
              <a:rPr lang="pl-PL" dirty="0" smtClean="0"/>
              <a:t>boczne, </a:t>
            </a:r>
            <a:r>
              <a:rPr lang="pl-PL" dirty="0"/>
              <a:t>czyli pionowe odcinki jednakowej długości </a:t>
            </a:r>
          </a:p>
        </p:txBody>
      </p:sp>
      <p:sp>
        <p:nvSpPr>
          <p:cNvPr id="55" name="Objaśnienie prostokątne 54"/>
          <p:cNvSpPr/>
          <p:nvPr/>
        </p:nvSpPr>
        <p:spPr>
          <a:xfrm>
            <a:off x="5715000" y="3809675"/>
            <a:ext cx="2514600" cy="1508221"/>
          </a:xfrm>
          <a:prstGeom prst="wedgeRectCallout">
            <a:avLst>
              <a:gd name="adj1" fmla="val 77537"/>
              <a:gd name="adj2" fmla="val -548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dla przejrzystości rysunku krawędzie niewidoczne wygodnie jest rysować linią przerywaną</a:t>
            </a:r>
          </a:p>
        </p:txBody>
      </p:sp>
      <p:sp>
        <p:nvSpPr>
          <p:cNvPr id="56" name="Objaśnienie prostokątne 55"/>
          <p:cNvSpPr/>
          <p:nvPr/>
        </p:nvSpPr>
        <p:spPr>
          <a:xfrm>
            <a:off x="5715000" y="3721132"/>
            <a:ext cx="2514600" cy="1508221"/>
          </a:xfrm>
          <a:prstGeom prst="wedgeRectCallout">
            <a:avLst>
              <a:gd name="adj1" fmla="val 77537"/>
              <a:gd name="adj2" fmla="val -548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Na koniec, dorysowujemy </a:t>
            </a:r>
            <a:r>
              <a:rPr lang="pl-PL" dirty="0"/>
              <a:t>krawędzie podstawy dolnej</a:t>
            </a:r>
          </a:p>
        </p:txBody>
      </p:sp>
    </p:spTree>
    <p:extLst>
      <p:ext uri="{BB962C8B-B14F-4D97-AF65-F5344CB8AC3E}">
        <p14:creationId xmlns:p14="http://schemas.microsoft.com/office/powerpoint/2010/main" xmlns="" val="323349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5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5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5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5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05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05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05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0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3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" grpId="0" animBg="1"/>
      <p:bldP spid="2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3" grpId="0"/>
      <p:bldP spid="44" grpId="0" animBg="1"/>
      <p:bldP spid="4" grpId="0" animBg="1"/>
      <p:bldP spid="4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</p:bldLst>
  </p:timing>
</p:sld>
</file>

<file path=ppt/theme/theme1.xml><?xml version="1.0" encoding="utf-8"?>
<a:theme xmlns:a="http://schemas.openxmlformats.org/drawingml/2006/main" name="Zaleta">
  <a:themeElements>
    <a:clrScheme name="Zaleta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Zalet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Zaleta.thmx</Template>
  <TotalTime>1192</TotalTime>
  <Words>229</Words>
  <Application>Microsoft Office PowerPoint</Application>
  <PresentationFormat>Pokaz na ekranie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Zaleta</vt:lpstr>
      <vt:lpstr>Przykłady graniastosłupów</vt:lpstr>
      <vt:lpstr>Slajd 2</vt:lpstr>
      <vt:lpstr>Slajd 3</vt:lpstr>
      <vt:lpstr>Slajd 4</vt:lpstr>
      <vt:lpstr>Slajd 5</vt:lpstr>
      <vt:lpstr>Slajd 6</vt:lpstr>
      <vt:lpstr>Slajd 7</vt:lpstr>
      <vt:lpstr>Slajd 8</vt:lpstr>
    </vt:vector>
  </TitlesOfParts>
  <Company>Ovigo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UDT</cp:lastModifiedBy>
  <cp:revision>109</cp:revision>
  <dcterms:created xsi:type="dcterms:W3CDTF">2013-08-23T21:50:57Z</dcterms:created>
  <dcterms:modified xsi:type="dcterms:W3CDTF">2013-08-30T22:03:46Z</dcterms:modified>
</cp:coreProperties>
</file>